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27000" y="12700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 hangingPunct="1">
              <a:spcBef>
                <a:spcPct val="5760"/>
              </a:spcBef>
              <a:spcAft>
                <a:spcPct val="0"/>
              </a:spcAft>
              <a:tabLst>
                <a:tab pos="5202301"/>
              </a:tabLst>
            </a:pPr>
            <a:r>
              <a:rPr lang="ru" sz="2400" b="1" kern="1200" smtId="4294967295">
                <a:solidFill>
                  <a:srgbClr val="0070C0">
                    <a:alpha val="100000"/>
                  </a:srgbClr>
                </a:solidFill>
                <a:latin typeface="Calibri"/>
              </a:rPr>
              <a:t>Tasks to do:</a:t>
            </a:r>
          </a:p>
          <a:p>
            <a:pPr marL="512064" indent="-512064" algn="l" rtl="0" hangingPunct="1">
              <a:spcBef>
                <a:spcPct val="5760"/>
              </a:spcBef>
              <a:spcAft>
                <a:spcPct val="0"/>
              </a:spcAft>
              <a:buAutoNum type="arabicPeriod"/>
              <a:tabLst>
                <a:tab pos="5202301"/>
              </a:tabLst>
            </a:pPr>
            <a:r>
              <a:rPr lang="ru" sz="24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Feed the fish</a:t>
            </a:r>
            <a:r>
              <a:rPr lang="ru" sz="24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	</a:t>
            </a:r>
            <a:r>
              <a:rPr lang="ru" sz="24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done</a:t>
            </a:r>
          </a:p>
          <a:p>
            <a:pPr marL="512064" indent="-512064" algn="l" rtl="0" hangingPunct="1">
              <a:spcBef>
                <a:spcPct val="5760"/>
              </a:spcBef>
              <a:spcAft>
                <a:spcPct val="0"/>
              </a:spcAft>
              <a:buAutoNum type="arabicPeriod"/>
              <a:tabLst>
                <a:tab pos="5202301"/>
              </a:tabLst>
            </a:pPr>
            <a:r>
              <a:rPr lang="ru" sz="2400" i="1" u="sng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Buy some food</a:t>
            </a:r>
          </a:p>
          <a:p>
            <a:pPr marL="969264" lvl="1" indent="-512064" algn="l" rtl="0" hangingPunct="1">
              <a:spcBef>
                <a:spcPct val="4800"/>
              </a:spcBef>
              <a:spcAft>
                <a:spcPct val="0"/>
              </a:spcAft>
              <a:buFont typeface="Arial"/>
              <a:buChar char="â"/>
              <a:tabLst>
                <a:tab pos="5202301"/>
              </a:tabLst>
            </a:pPr>
            <a:r>
              <a:rPr lang="ru" sz="20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Bread</a:t>
            </a:r>
            <a:r>
              <a:rPr lang="ru" sz="20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	</a:t>
            </a:r>
            <a:r>
              <a:rPr lang="ru" sz="20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done</a:t>
            </a:r>
          </a:p>
          <a:p>
            <a:pPr marL="969264" lvl="1" indent="-512064" algn="l" rtl="0" hangingPunct="1">
              <a:spcBef>
                <a:spcPct val="4800"/>
              </a:spcBef>
              <a:spcAft>
                <a:spcPct val="0"/>
              </a:spcAft>
              <a:buFont typeface="Arial"/>
              <a:buChar char="â"/>
              <a:tabLst>
                <a:tab pos="5202301"/>
              </a:tabLst>
            </a:pPr>
            <a:r>
              <a:rPr lang="ru" sz="20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Milk</a:t>
            </a:r>
            <a:r>
              <a:rPr lang="ru" sz="20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	</a:t>
            </a:r>
            <a:r>
              <a:rPr lang="ru" sz="20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done</a:t>
            </a:r>
          </a:p>
          <a:p>
            <a:pPr marL="512064" indent="-512064" algn="l" rtl="0" hangingPunct="1">
              <a:spcBef>
                <a:spcPct val="5760"/>
              </a:spcBef>
              <a:spcAft>
                <a:spcPct val="0"/>
              </a:spcAft>
              <a:buAutoNum type="arabicPeriod"/>
              <a:tabLst>
                <a:tab pos="5202301"/>
              </a:tabLst>
            </a:pPr>
            <a:r>
              <a:rPr lang="ru" sz="2400" strike="sngStrike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W</a:t>
            </a:r>
            <a:r>
              <a:rPr lang="ru" sz="2400" strike="sngStrike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ash the clothes</a:t>
            </a:r>
            <a:r>
              <a:rPr lang="ru" sz="24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	</a:t>
            </a:r>
            <a:r>
              <a:rPr lang="ru" sz="2400" kern="1200" smtId="4294967295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out of laundry detergent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2016-06-17T21:08:25.686</cp:lastPrinted>
  <dcterms:created xsi:type="dcterms:W3CDTF">2016-06-17T21:08:25Z</dcterms:created>
  <dcterms:modified xsi:type="dcterms:W3CDTF">2016-06-17T16:08:27Z</dcterms:modified>
</cp:coreProperties>
</file>