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635000"/>
            <a:ext cx="25400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500" b="1" i="1" u="sng" smtId="4294967295">
                <a:solidFill>
                  <a:srgbClr val="0000FF"/>
                </a:solidFill>
                <a:latin typeface="Times New Roman"/>
              </a:rP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2016-06-17T21:04:05.952</cp:lastPrinted>
  <dcterms:created xsi:type="dcterms:W3CDTF">2016-06-17T21:04:06Z</dcterms:created>
  <dcterms:modified xsi:type="dcterms:W3CDTF">2016-06-17T16:04:07Z</dcterms:modified>
</cp:coreProperties>
</file>