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smtClean="0">
                <a:solidFill>
                  <a:srgbClr val="0000FF"/>
                </a:solidFill>
                <a:latin typeface="Elephant"/>
              </a:rPr>
              <a:t>Welcome to Aspose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Low"/>
            <a:r>
              <a:rPr lang="en-US" b="1" i="1" smtClean="0">
                <a:solidFill>
                  <a:srgbClr val="00FF00"/>
                </a:solidFill>
                <a:latin typeface="Castellar"/>
              </a:rPr>
              <a:t>Welcome to Aspose Sub Title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</Paragraphs>
  <Slides>1</Slides>
  <Notes>0</Notes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Welcome to Aspose Title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Welcome to Aspose Title</dc:title>
  <dc:creator>Home</dc:creator>
  <cp:lastModifiedBy>Pc User</cp:lastModifiedBy>
  <cp:revision>1</cp:revision>
  <dcterms:created xsi:type="dcterms:W3CDTF">2006-08-16T00:00:00Z</dcterms:created>
  <dcterms:modified xsi:type="dcterms:W3CDTF">2016-06-17T16:03:15Z</dcterms:modified>
</cp:coreProperties>
</file>