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88BA-F873-4815-854B-8F2DAF16709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0DE2-DFE4-4038-8714-3BBBB318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23502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88BA-F873-4815-854B-8F2DAF16709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0DE2-DFE4-4038-8714-3BBBB318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4228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88BA-F873-4815-854B-8F2DAF16709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0DE2-DFE4-4038-8714-3BBBB318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54199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88BA-F873-4815-854B-8F2DAF16709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0DE2-DFE4-4038-8714-3BBBB318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17265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88BA-F873-4815-854B-8F2DAF16709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0DE2-DFE4-4038-8714-3BBBB318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33889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88BA-F873-4815-854B-8F2DAF16709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0DE2-DFE4-4038-8714-3BBBB318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83062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88BA-F873-4815-854B-8F2DAF16709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0DE2-DFE4-4038-8714-3BBBB318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32598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88BA-F873-4815-854B-8F2DAF16709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0DE2-DFE4-4038-8714-3BBBB318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4527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88BA-F873-4815-854B-8F2DAF16709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0DE2-DFE4-4038-8714-3BBBB318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22594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88BA-F873-4815-854B-8F2DAF16709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0DE2-DFE4-4038-8714-3BBBB318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22420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88BA-F873-4815-854B-8F2DAF16709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0DE2-DFE4-4038-8714-3BBBB318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82080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B88BA-F873-4815-854B-8F2DAF16709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50DE2-DFE4-4038-8714-3BBBB318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2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7729" y="1275616"/>
            <a:ext cx="9144000" cy="2387600"/>
          </a:xfrm>
        </p:spPr>
        <p:txBody>
          <a:bodyPr/>
          <a:lstStyle/>
          <a:p>
            <a:pPr algn="l">
              <a:lnSpc>
                <a:spcPct val="80000"/>
              </a:lnSpc>
              <a:spcBef>
                <a:spcPct val="40000"/>
              </a:spcBef>
              <a:spcAft>
                <a:spcPct val="40000"/>
              </a:spcAft>
            </a:pPr>
            <a:r>
              <a:rPr lang="en-US" smtClean="0"/>
              <a:t>Left Align	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729" y="3755291"/>
            <a:ext cx="9144000" cy="1655762"/>
          </a:xfrm>
        </p:spPr>
        <p:txBody>
          <a:bodyPr/>
          <a:lstStyle/>
          <a:p>
            <a:pPr algn="l"/>
            <a:r>
              <a:rPr lang="en-US" smtClean="0"/>
              <a:t>Left Align</a:t>
            </a:r>
            <a:endParaRPr 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363135034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Widescreen</PresentationFormat>
  <Paragraphs>2</Paragraphs>
  <Slides>1</Slides>
  <Notes>0</Notes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Left Align	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Left Align </dc:title>
  <dc:creator>Jawad Ahmed</dc:creator>
  <cp:lastModifiedBy>Jawad Ahmed</cp:lastModifiedBy>
  <cp:revision>2</cp:revision>
  <dcterms:created xsi:type="dcterms:W3CDTF">2016-06-09T08:27:42Z</dcterms:created>
  <dcterms:modified xsi:type="dcterms:W3CDTF">2016-06-17T16:00:04Z</dcterms:modified>
</cp:coreProperties>
</file>