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2540000" y="2540000"/>
            <a:ext cx="5080000" cy="2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17500">
              <a:buSzTx/>
              <a:buChar char="•"/>
            </a:pPr>
            <a:r>
              <a:t>Welcome to Aspose.Slides</a:t>
            </a:r>
          </a:p>
          <a:p>
            <a:pPr indent="317500">
              <a:buSzTx/>
              <a:buAutoNum type="circleNumWdBlackPlain"/>
            </a:pPr>
            <a:r>
              <a:t>This is numbered bullet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2016-06-17T20:55:40.623</cp:lastPrinted>
  <dcterms:created xsi:type="dcterms:W3CDTF">2016-06-17T20:55:40Z</dcterms:created>
  <dcterms:modified xsi:type="dcterms:W3CDTF">2016-06-17T15:55:42Z</dcterms:modified>
</cp:coreProperties>
</file>