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270000" y="1764843"/>
            <a:ext cx="6356350" cy="915314"/>
          </a:xfrm>
          <a:prstGeom prst="rect">
            <a:avLst/>
          </a:prstGeom>
          <a:ln>
            <a:solidFill>
              <a:prstClr val="blac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2" indent="381000" algn="l">
              <a:buChar char="•"/>
            </a:pPr>
            <a:r>
              <a:t>This is first line </a:t>
            </a:r>
          </a:p>
          <a:p>
            <a:pPr lvl="2" indent="508000" algn="l">
              <a:buChar char="•"/>
            </a:pPr>
            <a:r>
              <a:t>This is second line </a:t>
            </a:r>
          </a:p>
          <a:p>
            <a:pPr lvl="2" indent="635000" algn="l">
              <a:buChar char="•"/>
            </a:pPr>
            <a:r>
              <a:t>This is third line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2016-06-17T20:54:38.861</cp:lastPrinted>
  <dcterms:created xsi:type="dcterms:W3CDTF">2016-06-17T20:54:38Z</dcterms:created>
  <dcterms:modified xsi:type="dcterms:W3CDTF">2016-06-17T15:54:40Z</dcterms:modified>
</cp:coreProperties>
</file>