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5080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5000" smtId="4294967295">
                <a:effectLst>
                  <a:innerShdw blurRad="101600" dist="76200" dir="5400000">
                    <a:schemeClr val="accent1"/>
                  </a:innerShdw>
                </a:effectLst>
              </a:rPr>
              <a:t>Aspose TextBox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2016-06-17T20:50:58.026</cp:lastPrinted>
  <dcterms:created xsi:type="dcterms:W3CDTF">2016-06-17T20:50:58Z</dcterms:created>
  <dcterms:modified xsi:type="dcterms:W3CDTF">2016-06-17T15:50:59Z</dcterms:modified>
</cp:coreProperties>
</file>