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dLbls>
            <c:txPr>
              <a:bodyPr rot="3900000"/>
              <a:p>
                <a:pPr>
                  <a:defRPr/>
                </a:pPr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635000" y="635000"/>
          <a:ext cx="6350000" cy="381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2016-06-17T20:43:16.090</cp:lastPrinted>
  <dcterms:created xsi:type="dcterms:W3CDTF">2016-06-17T20:43:16Z</dcterms:created>
  <dcterms:modified xsi:type="dcterms:W3CDTF">2016-06-17T15:43:21Z</dcterms:modified>
</cp:coreProperties>
</file>