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2777" y="2854640"/>
            <a:ext cx="4449445" cy="64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A quick brown fox jumps over the lazy dog. A quick brown fox jumps over the lazy dog.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2016-06-17T21:18:28.768</cp:lastPrinted>
  <dcterms:created xsi:type="dcterms:W3CDTF">2016-06-17T21:18:28Z</dcterms:created>
  <dcterms:modified xsi:type="dcterms:W3CDTF">2016-06-17T16:18:30Z</dcterms:modified>
</cp:coreProperties>
</file>