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633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808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127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529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562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38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47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289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30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707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354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0" y="191068"/>
            <a:ext cx="9144000" cy="889593"/>
          </a:xfrm>
        </p:spPr>
        <p:txBody>
          <a:bodyPr>
            <a:normAutofit fontScale="90000"/>
          </a:bodyPr>
          <a:lstStyle/>
          <a:p>
            <a:r>
              <a:rPr lang="en-US" smtClean="0"/>
              <a:t>Testing file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1170" y="1080661"/>
            <a:ext cx="9144000" cy="1655762"/>
          </a:xfrm>
        </p:spPr>
        <p:txBody>
          <a:bodyPr/>
          <a:lstStyle/>
          <a:p>
            <a:r>
              <a:rPr lang="en-US" smtClean="0"/>
              <a:t>Testing file Subtitle 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7393247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2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Testing file Title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Testing file Title</dc:title>
  <dc:creator>Jawad Ahmed</dc:creator>
  <cp:lastModifiedBy>Jawad Ahmed</cp:lastModifiedBy>
  <cp:revision>2</cp:revision>
  <dcterms:created xsi:type="dcterms:W3CDTF">2016-05-21T20:48:22Z</dcterms:created>
  <dcterms:modified xsi:type="dcterms:W3CDTF">2016-06-17T16:20:41Z</dcterms:modified>
</cp:coreProperties>
</file>