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50" d="100"/>
          <a:sy n="50" d="100"/>
        </p:scale>
        <p:origin x="0" y="0"/>
      </p:cViewPr>
    </p:cSldViewPr>
  </p:slideViewPr>
  <p:notesViewPr>
    <p:cSldViewPr>
      <p:cViewPr>
        <p:scale>
          <a:sx n="50" d="100"/>
          <a:sy n="5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2016-06-14T10:22:24.593</cp:lastPrinted>
  <dcterms:created xsi:type="dcterms:W3CDTF">2016-06-14T10:22:24Z</dcterms:created>
  <dcterms:modified xsi:type="dcterms:W3CDTF">2016-06-14T05:22:25Z</dcterms:modified>
</cp:coreProperties>
</file>