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  <c:pt idx="3">
                  <c:v>4.5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67</c:v>
                </c:pt>
                <c:pt idx="2">
                  <c:v>99</c:v>
                </c:pt>
                <c:pt idx="3">
                  <c:v>2.8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Sheet1!$D$2,Sheet1!$D$3,Sheet1!$D$4,Sheet1!$D$5,Sheet1!$D$2,Sheet1!$D$3,Sheet1!$D$4</c:f>
              <c:numCache>
                <c:formatCode>General</c:formatCode>
                <c:ptCount val="7"/>
                <c:pt idx="0">
                  <c:v>20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  <c:pt idx="4">
                  <c:v>20</c:v>
                </c:pt>
                <c:pt idx="5">
                  <c:v>50</c:v>
                </c:pt>
                <c:pt idx="6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 val="0"/>
        <c:shape val="cylinder"/>
        <c:axId val="114951296"/>
        <c:axId val="114952832"/>
        <c:axId val="0"/>
      </c:bar3DChart>
      <c:catAx>
        <c:axId val="11495129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114952832"/>
        <c:crosses val="autoZero"/>
        <c:auto val="0"/>
        <c:lblAlgn val="ctr"/>
        <c:lblOffset/>
        <c:noMultiLvlLbl val="0"/>
      </c:catAx>
      <c:valAx>
        <c:axId val="114952832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11495129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>
          <a:effectLst/>
        </a:defRPr>
      </a:pPr>
      <a:endParaRPr lang="en-US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F187870-345F-449F-9035-C5B9D1B4A2B3}" type="datetimeFigureOut">
              <a:rPr lang="en-US" smtClean="0">
                <a:effectLst/>
              </a:rPr>
              <a:t>11/25/2014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3" name="Chart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TotalTime>1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Fatima</cp:lastModifiedBy>
  <cp:revision>8</cp:revision>
</cp:coreProperties>
</file>