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5.1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  <p:sldMasterId id="2147483719" r:id="rId6"/>
    <p:sldMasterId id="2147483731" r:id="rId7"/>
    <p:sldMasterId id="2147483743" r:id="rId8"/>
    <p:sldMasterId id="2147483755" r:id="rId9"/>
    <p:sldMasterId id="2147483767" r:id="rId10"/>
    <p:sldMasterId id="2147483779" r:id="rId11"/>
    <p:sldMasterId id="2147483791" r:id="rId12"/>
  </p:sldMasterIdLst>
  <p:sldIdLst>
    <p:sldId id="256" r:id="rId13"/>
  </p:sldIdLst>
  <p:sldSz cx="9147573" cy="6860680"/>
  <p:notesSz cx="6858000" cy="9144000"/>
  <p:custDataLst>
    <p:tags r:id="rId14"/>
  </p:custDataLst>
  <p:defaultTextStyle>
    <a:defPPr>
      <a:defRPr lang="en-US" smtId="4294967295">
        <a:effectLst/>
      </a:defRPr>
    </a:defPPr>
    <a:lvl1pPr marL="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Master" Target="slideMasters/slideMaster10.xml" /><Relationship Id="rId11" Type="http://schemas.openxmlformats.org/officeDocument/2006/relationships/slideMaster" Target="slideMasters/slideMaster11.xml" /><Relationship Id="rId12" Type="http://schemas.openxmlformats.org/officeDocument/2006/relationships/slideMaster" Target="slideMasters/slideMaster12.xml" /><Relationship Id="rId13" Type="http://schemas.openxmlformats.org/officeDocument/2006/relationships/slide" Target="slides/slide1.xml" /><Relationship Id="rId14" Type="http://schemas.openxmlformats.org/officeDocument/2006/relationships/tags" Target="tags/tag1.xml" /><Relationship Id="rId15" Type="http://schemas.openxmlformats.org/officeDocument/2006/relationships/presProps" Target="presProps.xml" /><Relationship Id="rId16" Type="http://schemas.openxmlformats.org/officeDocument/2006/relationships/viewProps" Target="viewProps.xml" /><Relationship Id="rId17" Type="http://schemas.openxmlformats.org/officeDocument/2006/relationships/theme" Target="theme/theme1.xml" /><Relationship Id="rId18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3" Type="http://schemas.openxmlformats.org/officeDocument/2006/relationships/slideMaster" Target="slideMasters/slideMaster3.xml" /><Relationship Id="rId4" Type="http://schemas.openxmlformats.org/officeDocument/2006/relationships/slideMaster" Target="slideMasters/slideMaster4.xml" /><Relationship Id="rId5" Type="http://schemas.openxmlformats.org/officeDocument/2006/relationships/slideMaster" Target="slideMasters/slideMaster5.xml" /><Relationship Id="rId6" Type="http://schemas.openxmlformats.org/officeDocument/2006/relationships/slideMaster" Target="slideMasters/slideMaster6.xml" /><Relationship Id="rId7" Type="http://schemas.openxmlformats.org/officeDocument/2006/relationships/slideMaster" Target="slideMasters/slideMaster7.xml" /><Relationship Id="rId8" Type="http://schemas.openxmlformats.org/officeDocument/2006/relationships/slideMaster" Target="slideMasters/slideMaster8.xml" /><Relationship Id="rId9" Type="http://schemas.openxmlformats.org/officeDocument/2006/relationships/slideMaster" Target="slideMasters/slideMaster9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6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6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7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subtitle style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subtitle style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subtitle style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subtitle style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2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2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2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subtitle style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2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2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2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2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2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2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2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3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3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3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subtitle style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subtitle style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subtitle style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subtitle style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subtitle style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subtitle style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subtitle style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0.xml" /><Relationship Id="rId10" Type="http://schemas.openxmlformats.org/officeDocument/2006/relationships/slideLayout" Target="../slideLayouts/slideLayout109.xml" /><Relationship Id="rId11" Type="http://schemas.openxmlformats.org/officeDocument/2006/relationships/slideLayout" Target="../slideLayouts/slideLayout110.xml" /><Relationship Id="rId12" Type="http://schemas.openxmlformats.org/officeDocument/2006/relationships/theme" Target="../theme/theme10.xml" /><Relationship Id="rId2" Type="http://schemas.openxmlformats.org/officeDocument/2006/relationships/slideLayout" Target="../slideLayouts/slideLayout101.xml" /><Relationship Id="rId3" Type="http://schemas.openxmlformats.org/officeDocument/2006/relationships/slideLayout" Target="../slideLayouts/slideLayout102.xml" /><Relationship Id="rId4" Type="http://schemas.openxmlformats.org/officeDocument/2006/relationships/slideLayout" Target="../slideLayouts/slideLayout103.xml" /><Relationship Id="rId5" Type="http://schemas.openxmlformats.org/officeDocument/2006/relationships/slideLayout" Target="../slideLayouts/slideLayout104.xml" /><Relationship Id="rId6" Type="http://schemas.openxmlformats.org/officeDocument/2006/relationships/slideLayout" Target="../slideLayouts/slideLayout105.xml" /><Relationship Id="rId7" Type="http://schemas.openxmlformats.org/officeDocument/2006/relationships/slideLayout" Target="../slideLayouts/slideLayout106.xml" /><Relationship Id="rId8" Type="http://schemas.openxmlformats.org/officeDocument/2006/relationships/slideLayout" Target="../slideLayouts/slideLayout107.xml" /><Relationship Id="rId9" Type="http://schemas.openxmlformats.org/officeDocument/2006/relationships/slideLayout" Target="../slideLayouts/slideLayout108.xml" /></Relationships>
</file>

<file path=ppt/slideMasters/_rels/slideMaster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10" Type="http://schemas.openxmlformats.org/officeDocument/2006/relationships/slideLayout" Target="../slideLayouts/slideLayout120.xml" /><Relationship Id="rId11" Type="http://schemas.openxmlformats.org/officeDocument/2006/relationships/slideLayout" Target="../slideLayouts/slideLayout121.xml" /><Relationship Id="rId12" Type="http://schemas.openxmlformats.org/officeDocument/2006/relationships/theme" Target="../theme/theme11.xml" /><Relationship Id="rId2" Type="http://schemas.openxmlformats.org/officeDocument/2006/relationships/slideLayout" Target="../slideLayouts/slideLayout112.xml" /><Relationship Id="rId3" Type="http://schemas.openxmlformats.org/officeDocument/2006/relationships/slideLayout" Target="../slideLayouts/slideLayout113.xml" /><Relationship Id="rId4" Type="http://schemas.openxmlformats.org/officeDocument/2006/relationships/slideLayout" Target="../slideLayouts/slideLayout114.xml" /><Relationship Id="rId5" Type="http://schemas.openxmlformats.org/officeDocument/2006/relationships/slideLayout" Target="../slideLayouts/slideLayout115.xml" /><Relationship Id="rId6" Type="http://schemas.openxmlformats.org/officeDocument/2006/relationships/slideLayout" Target="../slideLayouts/slideLayout116.xml" /><Relationship Id="rId7" Type="http://schemas.openxmlformats.org/officeDocument/2006/relationships/slideLayout" Target="../slideLayouts/slideLayout117.xml" /><Relationship Id="rId8" Type="http://schemas.openxmlformats.org/officeDocument/2006/relationships/slideLayout" Target="../slideLayouts/slideLayout118.xml" /><Relationship Id="rId9" Type="http://schemas.openxmlformats.org/officeDocument/2006/relationships/slideLayout" Target="../slideLayouts/slideLayout119.xml" /></Relationships>
</file>

<file path=ppt/slideMasters/_rels/slideMaster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2.xml" /><Relationship Id="rId10" Type="http://schemas.openxmlformats.org/officeDocument/2006/relationships/slideLayout" Target="../slideLayouts/slideLayout131.xml" /><Relationship Id="rId11" Type="http://schemas.openxmlformats.org/officeDocument/2006/relationships/slideLayout" Target="../slideLayouts/slideLayout132.xml" /><Relationship Id="rId12" Type="http://schemas.openxmlformats.org/officeDocument/2006/relationships/theme" Target="../theme/theme12.xml" /><Relationship Id="rId2" Type="http://schemas.openxmlformats.org/officeDocument/2006/relationships/slideLayout" Target="../slideLayouts/slideLayout123.xml" /><Relationship Id="rId3" Type="http://schemas.openxmlformats.org/officeDocument/2006/relationships/slideLayout" Target="../slideLayouts/slideLayout124.xml" /><Relationship Id="rId4" Type="http://schemas.openxmlformats.org/officeDocument/2006/relationships/slideLayout" Target="../slideLayouts/slideLayout125.xml" /><Relationship Id="rId5" Type="http://schemas.openxmlformats.org/officeDocument/2006/relationships/slideLayout" Target="../slideLayouts/slideLayout126.xml" /><Relationship Id="rId6" Type="http://schemas.openxmlformats.org/officeDocument/2006/relationships/slideLayout" Target="../slideLayouts/slideLayout127.xml" /><Relationship Id="rId7" Type="http://schemas.openxmlformats.org/officeDocument/2006/relationships/slideLayout" Target="../slideLayouts/slideLayout128.xml" /><Relationship Id="rId8" Type="http://schemas.openxmlformats.org/officeDocument/2006/relationships/slideLayout" Target="../slideLayouts/slideLayout129.xml" /><Relationship Id="rId9" Type="http://schemas.openxmlformats.org/officeDocument/2006/relationships/slideLayout" Target="../slideLayouts/slideLayout130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32.xml" /><Relationship Id="rId11" Type="http://schemas.openxmlformats.org/officeDocument/2006/relationships/slideLayout" Target="../slideLayouts/slideLayout33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25.xml" /><Relationship Id="rId4" Type="http://schemas.openxmlformats.org/officeDocument/2006/relationships/slideLayout" Target="../slideLayouts/slideLayout26.xml" /><Relationship Id="rId5" Type="http://schemas.openxmlformats.org/officeDocument/2006/relationships/slideLayout" Target="../slideLayouts/slideLayout27.xml" /><Relationship Id="rId6" Type="http://schemas.openxmlformats.org/officeDocument/2006/relationships/slideLayout" Target="../slideLayouts/slideLayout28.xml" /><Relationship Id="rId7" Type="http://schemas.openxmlformats.org/officeDocument/2006/relationships/slideLayout" Target="../slideLayouts/slideLayout29.xml" /><Relationship Id="rId8" Type="http://schemas.openxmlformats.org/officeDocument/2006/relationships/slideLayout" Target="../slideLayouts/slideLayout30.xml" /><Relationship Id="rId9" Type="http://schemas.openxmlformats.org/officeDocument/2006/relationships/slideLayout" Target="../slideLayouts/slideLayout31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10" Type="http://schemas.openxmlformats.org/officeDocument/2006/relationships/slideLayout" Target="../slideLayouts/slideLayout43.xml" /><Relationship Id="rId11" Type="http://schemas.openxmlformats.org/officeDocument/2006/relationships/slideLayout" Target="../slideLayouts/slideLayout44.xml" /><Relationship Id="rId12" Type="http://schemas.openxmlformats.org/officeDocument/2006/relationships/theme" Target="../theme/theme4.xml" /><Relationship Id="rId2" Type="http://schemas.openxmlformats.org/officeDocument/2006/relationships/slideLayout" Target="../slideLayouts/slideLayout35.xml" /><Relationship Id="rId3" Type="http://schemas.openxmlformats.org/officeDocument/2006/relationships/slideLayout" Target="../slideLayouts/slideLayout36.xml" /><Relationship Id="rId4" Type="http://schemas.openxmlformats.org/officeDocument/2006/relationships/slideLayout" Target="../slideLayouts/slideLayout37.xml" /><Relationship Id="rId5" Type="http://schemas.openxmlformats.org/officeDocument/2006/relationships/slideLayout" Target="../slideLayouts/slideLayout38.xml" /><Relationship Id="rId6" Type="http://schemas.openxmlformats.org/officeDocument/2006/relationships/slideLayout" Target="../slideLayouts/slideLayout39.xml" /><Relationship Id="rId7" Type="http://schemas.openxmlformats.org/officeDocument/2006/relationships/slideLayout" Target="../slideLayouts/slideLayout40.xml" /><Relationship Id="rId8" Type="http://schemas.openxmlformats.org/officeDocument/2006/relationships/slideLayout" Target="../slideLayouts/slideLayout41.xml" /><Relationship Id="rId9" Type="http://schemas.openxmlformats.org/officeDocument/2006/relationships/slideLayout" Target="../slideLayouts/slideLayout42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10" Type="http://schemas.openxmlformats.org/officeDocument/2006/relationships/slideLayout" Target="../slideLayouts/slideLayout54.xml" /><Relationship Id="rId11" Type="http://schemas.openxmlformats.org/officeDocument/2006/relationships/slideLayout" Target="../slideLayouts/slideLayout55.xml" /><Relationship Id="rId12" Type="http://schemas.openxmlformats.org/officeDocument/2006/relationships/theme" Target="../theme/theme5.xml" /><Relationship Id="rId2" Type="http://schemas.openxmlformats.org/officeDocument/2006/relationships/slideLayout" Target="../slideLayouts/slideLayout46.xml" /><Relationship Id="rId3" Type="http://schemas.openxmlformats.org/officeDocument/2006/relationships/slideLayout" Target="../slideLayouts/slideLayout47.xml" /><Relationship Id="rId4" Type="http://schemas.openxmlformats.org/officeDocument/2006/relationships/slideLayout" Target="../slideLayouts/slideLayout48.xml" /><Relationship Id="rId5" Type="http://schemas.openxmlformats.org/officeDocument/2006/relationships/slideLayout" Target="../slideLayouts/slideLayout49.xml" /><Relationship Id="rId6" Type="http://schemas.openxmlformats.org/officeDocument/2006/relationships/slideLayout" Target="../slideLayouts/slideLayout50.xml" /><Relationship Id="rId7" Type="http://schemas.openxmlformats.org/officeDocument/2006/relationships/slideLayout" Target="../slideLayouts/slideLayout51.xml" /><Relationship Id="rId8" Type="http://schemas.openxmlformats.org/officeDocument/2006/relationships/slideLayout" Target="../slideLayouts/slideLayout52.xml" /><Relationship Id="rId9" Type="http://schemas.openxmlformats.org/officeDocument/2006/relationships/slideLayout" Target="../slideLayouts/slideLayout53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6.xml" /><Relationship Id="rId10" Type="http://schemas.openxmlformats.org/officeDocument/2006/relationships/slideLayout" Target="../slideLayouts/slideLayout65.xml" /><Relationship Id="rId11" Type="http://schemas.openxmlformats.org/officeDocument/2006/relationships/slideLayout" Target="../slideLayouts/slideLayout66.xml" /><Relationship Id="rId12" Type="http://schemas.openxmlformats.org/officeDocument/2006/relationships/theme" Target="../theme/theme6.xml" /><Relationship Id="rId2" Type="http://schemas.openxmlformats.org/officeDocument/2006/relationships/slideLayout" Target="../slideLayouts/slideLayout57.xml" /><Relationship Id="rId3" Type="http://schemas.openxmlformats.org/officeDocument/2006/relationships/slideLayout" Target="../slideLayouts/slideLayout58.xml" /><Relationship Id="rId4" Type="http://schemas.openxmlformats.org/officeDocument/2006/relationships/slideLayout" Target="../slideLayouts/slideLayout59.xml" /><Relationship Id="rId5" Type="http://schemas.openxmlformats.org/officeDocument/2006/relationships/slideLayout" Target="../slideLayouts/slideLayout60.xml" /><Relationship Id="rId6" Type="http://schemas.openxmlformats.org/officeDocument/2006/relationships/slideLayout" Target="../slideLayouts/slideLayout61.xml" /><Relationship Id="rId7" Type="http://schemas.openxmlformats.org/officeDocument/2006/relationships/slideLayout" Target="../slideLayouts/slideLayout62.xml" /><Relationship Id="rId8" Type="http://schemas.openxmlformats.org/officeDocument/2006/relationships/slideLayout" Target="../slideLayouts/slideLayout63.xml" /><Relationship Id="rId9" Type="http://schemas.openxmlformats.org/officeDocument/2006/relationships/slideLayout" Target="../slideLayouts/slideLayout64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Relationship Id="rId10" Type="http://schemas.openxmlformats.org/officeDocument/2006/relationships/slideLayout" Target="../slideLayouts/slideLayout76.xml" /><Relationship Id="rId11" Type="http://schemas.openxmlformats.org/officeDocument/2006/relationships/slideLayout" Target="../slideLayouts/slideLayout77.xml" /><Relationship Id="rId12" Type="http://schemas.openxmlformats.org/officeDocument/2006/relationships/theme" Target="../theme/theme7.xml" /><Relationship Id="rId2" Type="http://schemas.openxmlformats.org/officeDocument/2006/relationships/slideLayout" Target="../slideLayouts/slideLayout68.xml" /><Relationship Id="rId3" Type="http://schemas.openxmlformats.org/officeDocument/2006/relationships/slideLayout" Target="../slideLayouts/slideLayout69.xml" /><Relationship Id="rId4" Type="http://schemas.openxmlformats.org/officeDocument/2006/relationships/slideLayout" Target="../slideLayouts/slideLayout70.xml" /><Relationship Id="rId5" Type="http://schemas.openxmlformats.org/officeDocument/2006/relationships/slideLayout" Target="../slideLayouts/slideLayout71.xml" /><Relationship Id="rId6" Type="http://schemas.openxmlformats.org/officeDocument/2006/relationships/slideLayout" Target="../slideLayouts/slideLayout72.xml" /><Relationship Id="rId7" Type="http://schemas.openxmlformats.org/officeDocument/2006/relationships/slideLayout" Target="../slideLayouts/slideLayout73.xml" /><Relationship Id="rId8" Type="http://schemas.openxmlformats.org/officeDocument/2006/relationships/slideLayout" Target="../slideLayouts/slideLayout74.xml" /><Relationship Id="rId9" Type="http://schemas.openxmlformats.org/officeDocument/2006/relationships/slideLayout" Target="../slideLayouts/slideLayout75.xml" /></Relationships>
</file>

<file path=ppt/slideMasters/_rels/slideMaster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8.xml" /><Relationship Id="rId10" Type="http://schemas.openxmlformats.org/officeDocument/2006/relationships/slideLayout" Target="../slideLayouts/slideLayout87.xml" /><Relationship Id="rId11" Type="http://schemas.openxmlformats.org/officeDocument/2006/relationships/slideLayout" Target="../slideLayouts/slideLayout88.xml" /><Relationship Id="rId12" Type="http://schemas.openxmlformats.org/officeDocument/2006/relationships/theme" Target="../theme/theme8.xml" /><Relationship Id="rId2" Type="http://schemas.openxmlformats.org/officeDocument/2006/relationships/slideLayout" Target="../slideLayouts/slideLayout79.xml" /><Relationship Id="rId3" Type="http://schemas.openxmlformats.org/officeDocument/2006/relationships/slideLayout" Target="../slideLayouts/slideLayout80.xml" /><Relationship Id="rId4" Type="http://schemas.openxmlformats.org/officeDocument/2006/relationships/slideLayout" Target="../slideLayouts/slideLayout81.xml" /><Relationship Id="rId5" Type="http://schemas.openxmlformats.org/officeDocument/2006/relationships/slideLayout" Target="../slideLayouts/slideLayout82.xml" /><Relationship Id="rId6" Type="http://schemas.openxmlformats.org/officeDocument/2006/relationships/slideLayout" Target="../slideLayouts/slideLayout83.xml" /><Relationship Id="rId7" Type="http://schemas.openxmlformats.org/officeDocument/2006/relationships/slideLayout" Target="../slideLayouts/slideLayout84.xml" /><Relationship Id="rId8" Type="http://schemas.openxmlformats.org/officeDocument/2006/relationships/slideLayout" Target="../slideLayouts/slideLayout85.xml" /><Relationship Id="rId9" Type="http://schemas.openxmlformats.org/officeDocument/2006/relationships/slideLayout" Target="../slideLayouts/slideLayout86.xml" /></Relationships>
</file>

<file path=ppt/slideMasters/_rels/slideMaster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Relationship Id="rId10" Type="http://schemas.openxmlformats.org/officeDocument/2006/relationships/slideLayout" Target="../slideLayouts/slideLayout98.xml" /><Relationship Id="rId11" Type="http://schemas.openxmlformats.org/officeDocument/2006/relationships/slideLayout" Target="../slideLayouts/slideLayout99.xml" /><Relationship Id="rId12" Type="http://schemas.openxmlformats.org/officeDocument/2006/relationships/theme" Target="../theme/theme9.xml" /><Relationship Id="rId2" Type="http://schemas.openxmlformats.org/officeDocument/2006/relationships/slideLayout" Target="../slideLayouts/slideLayout90.xml" /><Relationship Id="rId3" Type="http://schemas.openxmlformats.org/officeDocument/2006/relationships/slideLayout" Target="../slideLayouts/slideLayout91.xml" /><Relationship Id="rId4" Type="http://schemas.openxmlformats.org/officeDocument/2006/relationships/slideLayout" Target="../slideLayouts/slideLayout92.xml" /><Relationship Id="rId5" Type="http://schemas.openxmlformats.org/officeDocument/2006/relationships/slideLayout" Target="../slideLayouts/slideLayout93.xml" /><Relationship Id="rId6" Type="http://schemas.openxmlformats.org/officeDocument/2006/relationships/slideLayout" Target="../slideLayouts/slideLayout94.xml" /><Relationship Id="rId7" Type="http://schemas.openxmlformats.org/officeDocument/2006/relationships/slideLayout" Target="../slideLayouts/slideLayout95.xml" /><Relationship Id="rId8" Type="http://schemas.openxmlformats.org/officeDocument/2006/relationships/slideLayout" Target="../slideLayouts/slideLayout96.xml" /><Relationship Id="rId9" Type="http://schemas.openxmlformats.org/officeDocument/2006/relationships/slideLayout" Target="../slideLayouts/slideLayout97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Master1-Office-Them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457379" y="274747"/>
            <a:ext cx="8232815" cy="1143447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4400" baseline="0" smtId="4294967295">
                <a:solidFill>
                  <a:srgbClr val="000000"/>
                </a:solidFill>
                <a:effectLst/>
                <a:latin typeface="Calibri"/>
              </a:rPr>
              <a:t>Click to edit Master title style</a:t>
            </a:r>
          </a:p>
        </p:txBody>
      </p:sp>
      <p:sp>
        <p:nvSpPr>
          <p:cNvPr id="8" name="New shape"/>
          <p:cNvSpPr txBox="1"/>
          <p:nvPr>
            <p:ph type="body" idx="4294967295"/>
          </p:nvPr>
        </p:nvSpPr>
        <p:spPr>
          <a:xfrm>
            <a:off x="457379" y="1600825"/>
            <a:ext cx="8232815" cy="4527728"/>
          </a:xfrm>
          <a:prstGeom prst="rect">
            <a:avLst/>
          </a:prstGeom>
          <a:effectLst/>
        </p:spPr>
        <p:txBody>
          <a:bodyPr lIns="91476" tIns="45738" rIns="91476" bIns="45738" rtlCol="0" anchor="t" anchorCtr="1" compatLnSpc="1"/>
          <a:lstStyle/>
          <a:p>
            <a:pPr marL="343034" marR="0" lvl="0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3200" baseline="0" smtId="4294967295">
                <a:solidFill>
                  <a:srgbClr val="000000"/>
                </a:solidFill>
                <a:effectLst/>
                <a:latin typeface="Calibri"/>
              </a:rPr>
              <a:t>Click to edit Master text styles</a:t>
            </a:r>
          </a:p>
          <a:p>
            <a:pPr marL="743240" marR="0" lvl="1" indent="-285862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800" baseline="0" smtId="4294967295">
                <a:solidFill>
                  <a:srgbClr val="000000"/>
                </a:solidFill>
                <a:effectLst/>
                <a:latin typeface="Calibri"/>
              </a:rPr>
              <a:t>Second level</a:t>
            </a:r>
          </a:p>
          <a:p>
            <a:pPr marL="1143447" marR="0" lvl="2" indent="-228689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400" baseline="0" smtId="4294967295">
                <a:solidFill>
                  <a:srgbClr val="000000"/>
                </a:solidFill>
                <a:effectLst/>
                <a:latin typeface="Calibri"/>
              </a:rPr>
              <a:t>Third level</a:t>
            </a:r>
          </a:p>
          <a:p>
            <a:pPr marL="1600825" marR="0" lvl="3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000" baseline="0" smtId="4294967295">
                <a:solidFill>
                  <a:srgbClr val="000000"/>
                </a:solidFill>
                <a:effectLst/>
                <a:latin typeface="Calibri"/>
              </a:rPr>
              <a:t>Fourth level</a:t>
            </a:r>
          </a:p>
          <a:p>
            <a:pPr marL="2058204" marR="0" lvl="4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»"/>
            </a:pPr>
            <a:r>
              <a:rPr sz="2000" baseline="0" smtId="4294967295">
                <a:solidFill>
                  <a:srgbClr val="000000"/>
                </a:solidFill>
                <a:effectLst/>
                <a:latin typeface="Calibri"/>
              </a:rPr>
              <a:t>Fifth level</a:t>
            </a:r>
          </a:p>
        </p:txBody>
      </p:sp>
      <p:sp>
        <p:nvSpPr>
          <p:cNvPr id="9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  <p:sp>
        <p:nvSpPr>
          <p:cNvPr id="10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  <p:sp>
        <p:nvSpPr>
          <p:cNvPr id="11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Master1-Layout9-picTx-Picture-with-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1792988" y="4802475"/>
            <a:ext cx="5488544" cy="566957"/>
          </a:xfrm>
          <a:prstGeom prst="rect">
            <a:avLst/>
          </a:prstGeom>
          <a:effectLst/>
        </p:spPr>
        <p:txBody>
          <a:bodyPr lIns="91476" tIns="45738" rIns="91476" bIns="45738" rtlCol="0" anchor="b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000" b="1" baseline="0" smtId="4294967295">
                <a:solidFill>
                  <a:srgbClr val="000000"/>
                </a:solidFill>
                <a:effectLst/>
                <a:latin typeface="Calibri"/>
              </a:rPr>
              <a:t>Click to edit Master title style</a:t>
            </a:r>
          </a:p>
        </p:txBody>
      </p:sp>
      <p:sp>
        <p:nvSpPr>
          <p:cNvPr id="8" name="New shape"/>
          <p:cNvSpPr txBox="1"/>
          <p:nvPr>
            <p:ph type="pic" idx="4294967295"/>
          </p:nvPr>
        </p:nvSpPr>
        <p:spPr>
          <a:xfrm>
            <a:off x="1792988" y="613015"/>
            <a:ext cx="5488544" cy="4116408"/>
          </a:xfrm>
          <a:prstGeom prst="rect">
            <a:avLst/>
          </a:prstGeom>
          <a:effectLst/>
        </p:spPr>
        <p:txBody>
          <a:bodyPr lIns="91476" tIns="45738" rIns="91476" bIns="45738" rtlCol="0" anchor="t" anchorCtr="1" compatLnSpc="1"/>
          <a:lstStyle/>
          <a:p>
            <a:pPr marL="0" marR="0" indent="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endParaRPr sz="3200" baseline="0" smtId="4294967295">
              <a:solidFill>
                <a:srgbClr val="000000"/>
              </a:solidFill>
              <a:effectLst/>
              <a:latin typeface="Calibri"/>
            </a:endParaRPr>
          </a:p>
        </p:txBody>
      </p:sp>
      <p:sp>
        <p:nvSpPr>
          <p:cNvPr id="9" name="New shape"/>
          <p:cNvSpPr txBox="1"/>
          <p:nvPr>
            <p:ph type="body" idx="4294967295"/>
          </p:nvPr>
        </p:nvSpPr>
        <p:spPr>
          <a:xfrm>
            <a:off x="1792988" y="5369433"/>
            <a:ext cx="5488544" cy="805178"/>
          </a:xfrm>
          <a:prstGeom prst="rect">
            <a:avLst/>
          </a:prstGeom>
          <a:effectLst/>
        </p:spPr>
        <p:txBody>
          <a:bodyPr lIns="91476" tIns="45738" rIns="91476" bIns="45738" rtlCol="0" anchor="t" anchorCtr="1" compatLnSpc="1"/>
          <a:lstStyle/>
          <a:p>
            <a:pPr marL="0" marR="0" indent="0" algn="l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None/>
            </a:pPr>
            <a:r>
              <a:rPr sz="1400" baseline="0" smtId="4294967295">
                <a:solidFill>
                  <a:srgbClr val="000000"/>
                </a:solidFill>
                <a:effectLst/>
                <a:latin typeface="Calibri"/>
              </a:rPr>
              <a:t>Click to edit Master text styles</a:t>
            </a:r>
          </a:p>
        </p:txBody>
      </p:sp>
      <p:sp>
        <p:nvSpPr>
          <p:cNvPr id="10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  <p:sp>
        <p:nvSpPr>
          <p:cNvPr id="11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  <p:sp>
        <p:nvSpPr>
          <p:cNvPr id="12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Master1-Layout10-vertTx-Title-and-Vertical-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457379" y="274747"/>
            <a:ext cx="8232815" cy="1143447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4400" baseline="0" smtId="4294967295">
                <a:solidFill>
                  <a:srgbClr val="000000"/>
                </a:solidFill>
                <a:effectLst/>
                <a:latin typeface="Calibri"/>
              </a:rPr>
              <a:t>Click to edit Master title style</a:t>
            </a:r>
          </a:p>
        </p:txBody>
      </p:sp>
      <p:sp>
        <p:nvSpPr>
          <p:cNvPr id="8" name="New shape"/>
          <p:cNvSpPr txBox="1"/>
          <p:nvPr>
            <p:ph type="body" idx="4294967295"/>
          </p:nvPr>
        </p:nvSpPr>
        <p:spPr>
          <a:xfrm>
            <a:off x="457379" y="1600825"/>
            <a:ext cx="8232815" cy="4527728"/>
          </a:xfrm>
          <a:prstGeom prst="rect">
            <a:avLst/>
          </a:prstGeom>
          <a:effectLst/>
        </p:spPr>
        <p:txBody>
          <a:bodyPr lIns="91476" tIns="45738" rIns="91476" bIns="45738" rtlCol="0" anchor="t" anchorCtr="1" compatLnSpc="1"/>
          <a:lstStyle/>
          <a:p>
            <a:pPr marL="343034" marR="0" lvl="0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3200" baseline="0" smtId="4294967295">
                <a:solidFill>
                  <a:srgbClr val="000000"/>
                </a:solidFill>
                <a:effectLst/>
                <a:latin typeface="Calibri"/>
              </a:rPr>
              <a:t>Click to edit Master text styles</a:t>
            </a:r>
          </a:p>
          <a:p>
            <a:pPr marL="743240" marR="0" lvl="1" indent="-285862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800" baseline="0" smtId="4294967295">
                <a:solidFill>
                  <a:srgbClr val="000000"/>
                </a:solidFill>
                <a:effectLst/>
                <a:latin typeface="Calibri"/>
              </a:rPr>
              <a:t>Second level</a:t>
            </a:r>
          </a:p>
          <a:p>
            <a:pPr marL="1143447" marR="0" lvl="2" indent="-228689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400" baseline="0" smtId="4294967295">
                <a:solidFill>
                  <a:srgbClr val="000000"/>
                </a:solidFill>
                <a:effectLst/>
                <a:latin typeface="Calibri"/>
              </a:rPr>
              <a:t>Third level</a:t>
            </a:r>
          </a:p>
          <a:p>
            <a:pPr marL="1600825" marR="0" lvl="3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000" baseline="0" smtId="4294967295">
                <a:solidFill>
                  <a:srgbClr val="000000"/>
                </a:solidFill>
                <a:effectLst/>
                <a:latin typeface="Calibri"/>
              </a:rPr>
              <a:t>Fourth level</a:t>
            </a:r>
          </a:p>
          <a:p>
            <a:pPr marL="2058204" marR="0" lvl="4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»"/>
            </a:pPr>
            <a:r>
              <a:rPr sz="2000" baseline="0" smtId="4294967295">
                <a:solidFill>
                  <a:srgbClr val="000000"/>
                </a:solidFill>
                <a:effectLst/>
                <a:latin typeface="Calibri"/>
              </a:rPr>
              <a:t>Fifth level</a:t>
            </a:r>
          </a:p>
        </p:txBody>
      </p:sp>
      <p:sp>
        <p:nvSpPr>
          <p:cNvPr id="9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  <p:sp>
        <p:nvSpPr>
          <p:cNvPr id="10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  <p:sp>
        <p:nvSpPr>
          <p:cNvPr id="11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Master1-Layout11-vertTitleAndTx-Vertical-Title-and-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6631991" y="274747"/>
            <a:ext cx="2058204" cy="5853815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4400" baseline="0" smtId="4294967295">
                <a:solidFill>
                  <a:srgbClr val="000000"/>
                </a:solidFill>
                <a:effectLst/>
                <a:latin typeface="Calibri"/>
              </a:rPr>
              <a:t>Click to edit Master title style</a:t>
            </a:r>
          </a:p>
        </p:txBody>
      </p:sp>
      <p:sp>
        <p:nvSpPr>
          <p:cNvPr id="8" name="New shape"/>
          <p:cNvSpPr txBox="1"/>
          <p:nvPr>
            <p:ph type="body" idx="4294967295"/>
          </p:nvPr>
        </p:nvSpPr>
        <p:spPr>
          <a:xfrm>
            <a:off x="457378" y="274747"/>
            <a:ext cx="6022149" cy="5853815"/>
          </a:xfrm>
          <a:prstGeom prst="rect">
            <a:avLst/>
          </a:prstGeom>
          <a:effectLst/>
        </p:spPr>
        <p:txBody>
          <a:bodyPr lIns="91476" tIns="45738" rIns="91476" bIns="45738" rtlCol="0" anchor="t" anchorCtr="1" compatLnSpc="1"/>
          <a:lstStyle/>
          <a:p>
            <a:pPr marL="343034" marR="0" lvl="0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3200" baseline="0" smtId="4294967295">
                <a:solidFill>
                  <a:srgbClr val="000000"/>
                </a:solidFill>
                <a:effectLst/>
                <a:latin typeface="Calibri"/>
              </a:rPr>
              <a:t>Click to edit Master text styles</a:t>
            </a:r>
          </a:p>
          <a:p>
            <a:pPr marL="743240" marR="0" lvl="1" indent="-285862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800" baseline="0" smtId="4294967295">
                <a:solidFill>
                  <a:srgbClr val="000000"/>
                </a:solidFill>
                <a:effectLst/>
                <a:latin typeface="Calibri"/>
              </a:rPr>
              <a:t>Second level</a:t>
            </a:r>
          </a:p>
          <a:p>
            <a:pPr marL="1143447" marR="0" lvl="2" indent="-228689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400" baseline="0" smtId="4294967295">
                <a:solidFill>
                  <a:srgbClr val="000000"/>
                </a:solidFill>
                <a:effectLst/>
                <a:latin typeface="Calibri"/>
              </a:rPr>
              <a:t>Third level</a:t>
            </a:r>
          </a:p>
          <a:p>
            <a:pPr marL="1600825" marR="0" lvl="3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000" baseline="0" smtId="4294967295">
                <a:solidFill>
                  <a:srgbClr val="000000"/>
                </a:solidFill>
                <a:effectLst/>
                <a:latin typeface="Calibri"/>
              </a:rPr>
              <a:t>Fourth level</a:t>
            </a:r>
          </a:p>
          <a:p>
            <a:pPr marL="2058204" marR="0" lvl="4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»"/>
            </a:pPr>
            <a:r>
              <a:rPr sz="2000" baseline="0" smtId="4294967295">
                <a:solidFill>
                  <a:srgbClr val="000000"/>
                </a:solidFill>
                <a:effectLst/>
                <a:latin typeface="Calibri"/>
              </a:rPr>
              <a:t>Fifth level</a:t>
            </a:r>
          </a:p>
        </p:txBody>
      </p:sp>
      <p:sp>
        <p:nvSpPr>
          <p:cNvPr id="9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  <p:sp>
        <p:nvSpPr>
          <p:cNvPr id="10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  <p:sp>
        <p:nvSpPr>
          <p:cNvPr id="11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Master1-Layout1-title-Title-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686068" y="2131256"/>
            <a:ext cx="7775437" cy="1470600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4400" baseline="0" smtId="4294967295">
                <a:solidFill>
                  <a:srgbClr val="000000"/>
                </a:solidFill>
                <a:effectLst/>
                <a:latin typeface="Calibri"/>
              </a:rPr>
              <a:t>Click to edit Master title style</a:t>
            </a:r>
          </a:p>
        </p:txBody>
      </p:sp>
      <p:sp>
        <p:nvSpPr>
          <p:cNvPr id="8" name="New shape"/>
          <p:cNvSpPr txBox="1"/>
          <p:nvPr>
            <p:ph type="subTitle" idx="4294967295"/>
          </p:nvPr>
        </p:nvSpPr>
        <p:spPr>
          <a:xfrm>
            <a:off x="1372136" y="3887719"/>
            <a:ext cx="6403301" cy="1753288"/>
          </a:xfrm>
          <a:prstGeom prst="rect">
            <a:avLst/>
          </a:prstGeom>
          <a:effectLst/>
        </p:spPr>
        <p:txBody>
          <a:bodyPr lIns="91476" tIns="45738" rIns="91476" bIns="45738" rtlCol="0" anchor="t" anchorCtr="1" compatLnSpc="1"/>
          <a:lstStyle/>
          <a:p>
            <a:pPr marL="0" marR="0" indent="0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r>
              <a:rPr sz="3200" baseline="0" smtId="4294967295">
                <a:solidFill>
                  <a:srgbClr val="898989"/>
                </a:solidFill>
                <a:effectLst/>
                <a:latin typeface="Calibri"/>
              </a:rPr>
              <a:t>Click to edit Master subtitle style</a:t>
            </a:r>
          </a:p>
        </p:txBody>
      </p:sp>
      <p:sp>
        <p:nvSpPr>
          <p:cNvPr id="9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  <p:sp>
        <p:nvSpPr>
          <p:cNvPr id="10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  <p:sp>
        <p:nvSpPr>
          <p:cNvPr id="11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Master1-Layout2-obj-Title-and-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457379" y="274747"/>
            <a:ext cx="8232815" cy="1143447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4400" baseline="0" smtId="4294967295">
                <a:solidFill>
                  <a:srgbClr val="000000"/>
                </a:solidFill>
                <a:effectLst/>
                <a:latin typeface="Calibri"/>
              </a:rPr>
              <a:t>Click to edit Master title style</a:t>
            </a:r>
          </a:p>
        </p:txBody>
      </p:sp>
      <p:sp>
        <p:nvSpPr>
          <p:cNvPr id="8" name="New shape"/>
          <p:cNvSpPr txBox="1"/>
          <p:nvPr>
            <p:ph idx="4294967295"/>
          </p:nvPr>
        </p:nvSpPr>
        <p:spPr>
          <a:xfrm>
            <a:off x="457379" y="1600825"/>
            <a:ext cx="8232815" cy="4527728"/>
          </a:xfrm>
          <a:prstGeom prst="rect">
            <a:avLst/>
          </a:prstGeom>
          <a:effectLst/>
        </p:spPr>
        <p:txBody>
          <a:bodyPr lIns="91476" tIns="45738" rIns="91476" bIns="45738" rtlCol="0" anchor="t" anchorCtr="1" compatLnSpc="1"/>
          <a:lstStyle/>
          <a:p>
            <a:pPr marL="343034" marR="0" lvl="0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3200" baseline="0" smtId="4294967295">
                <a:solidFill>
                  <a:srgbClr val="000000"/>
                </a:solidFill>
                <a:effectLst/>
                <a:latin typeface="Calibri"/>
              </a:rPr>
              <a:t>Click to edit Master text styles</a:t>
            </a:r>
          </a:p>
          <a:p>
            <a:pPr marL="743240" marR="0" lvl="1" indent="-285862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800" baseline="0" smtId="4294967295">
                <a:solidFill>
                  <a:srgbClr val="000000"/>
                </a:solidFill>
                <a:effectLst/>
                <a:latin typeface="Calibri"/>
              </a:rPr>
              <a:t>Second level</a:t>
            </a:r>
          </a:p>
          <a:p>
            <a:pPr marL="1143447" marR="0" lvl="2" indent="-228689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400" baseline="0" smtId="4294967295">
                <a:solidFill>
                  <a:srgbClr val="000000"/>
                </a:solidFill>
                <a:effectLst/>
                <a:latin typeface="Calibri"/>
              </a:rPr>
              <a:t>Third level</a:t>
            </a:r>
          </a:p>
          <a:p>
            <a:pPr marL="1600825" marR="0" lvl="3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000" baseline="0" smtId="4294967295">
                <a:solidFill>
                  <a:srgbClr val="000000"/>
                </a:solidFill>
                <a:effectLst/>
                <a:latin typeface="Calibri"/>
              </a:rPr>
              <a:t>Fourth level</a:t>
            </a:r>
          </a:p>
          <a:p>
            <a:pPr marL="2058204" marR="0" lvl="4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»"/>
            </a:pPr>
            <a:r>
              <a:rPr sz="2000" baseline="0" smtId="4294967295">
                <a:solidFill>
                  <a:srgbClr val="000000"/>
                </a:solidFill>
                <a:effectLst/>
                <a:latin typeface="Calibri"/>
              </a:rPr>
              <a:t>Fifth level</a:t>
            </a:r>
          </a:p>
        </p:txBody>
      </p:sp>
      <p:sp>
        <p:nvSpPr>
          <p:cNvPr id="9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  <p:sp>
        <p:nvSpPr>
          <p:cNvPr id="10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  <p:sp>
        <p:nvSpPr>
          <p:cNvPr id="11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Master1-Layout3-secHead-Section-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722594" y="4408618"/>
            <a:ext cx="7775437" cy="1362604"/>
          </a:xfrm>
          <a:prstGeom prst="rect">
            <a:avLst/>
          </a:prstGeom>
          <a:effectLst/>
        </p:spPr>
        <p:txBody>
          <a:bodyPr lIns="91476" tIns="45738" rIns="91476" bIns="45738" rtlCol="0" anchor="t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4000" b="1" baseline="0" smtId="4294967295">
                <a:solidFill>
                  <a:srgbClr val="000000"/>
                </a:solidFill>
                <a:effectLst/>
                <a:latin typeface="Calibri"/>
              </a:rPr>
              <a:t>Click to edit Master title style</a:t>
            </a:r>
          </a:p>
        </p:txBody>
      </p:sp>
      <p:sp>
        <p:nvSpPr>
          <p:cNvPr id="8" name="New shape"/>
          <p:cNvSpPr txBox="1"/>
          <p:nvPr>
            <p:ph type="body" idx="4294967295"/>
          </p:nvPr>
        </p:nvSpPr>
        <p:spPr>
          <a:xfrm>
            <a:off x="722594" y="2907849"/>
            <a:ext cx="7775437" cy="1500769"/>
          </a:xfrm>
          <a:prstGeom prst="rect">
            <a:avLst/>
          </a:prstGeom>
          <a:effectLst/>
        </p:spPr>
        <p:txBody>
          <a:bodyPr lIns="91476" tIns="45738" rIns="91476" bIns="45738" rtlCol="0" anchor="b" anchorCtr="1" compatLnSpc="1"/>
          <a:lstStyle/>
          <a:p>
            <a:pPr marL="0" marR="0" indent="0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None/>
            </a:pPr>
            <a:r>
              <a:rPr sz="2000" baseline="0" smtId="4294967295">
                <a:solidFill>
                  <a:srgbClr val="898989"/>
                </a:solidFill>
                <a:effectLst/>
                <a:latin typeface="Calibri"/>
              </a:rPr>
              <a:t>Click to edit Master text styles</a:t>
            </a:r>
          </a:p>
        </p:txBody>
      </p:sp>
      <p:sp>
        <p:nvSpPr>
          <p:cNvPr id="9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  <p:sp>
        <p:nvSpPr>
          <p:cNvPr id="10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  <p:sp>
        <p:nvSpPr>
          <p:cNvPr id="11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Master1-Layout4-twoObj-Two-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457379" y="274747"/>
            <a:ext cx="8232815" cy="1143447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4400" baseline="0" smtId="4294967295">
                <a:solidFill>
                  <a:srgbClr val="000000"/>
                </a:solidFill>
                <a:effectLst/>
                <a:latin typeface="Calibri"/>
              </a:rPr>
              <a:t>Click to edit Master title style</a:t>
            </a:r>
          </a:p>
        </p:txBody>
      </p:sp>
      <p:sp>
        <p:nvSpPr>
          <p:cNvPr id="8" name="New shape"/>
          <p:cNvSpPr txBox="1"/>
          <p:nvPr>
            <p:ph idx="4294967295"/>
          </p:nvPr>
        </p:nvSpPr>
        <p:spPr>
          <a:xfrm>
            <a:off x="457379" y="1600825"/>
            <a:ext cx="4040181" cy="4527728"/>
          </a:xfrm>
          <a:prstGeom prst="rect">
            <a:avLst/>
          </a:prstGeom>
          <a:effectLst/>
        </p:spPr>
        <p:txBody>
          <a:bodyPr lIns="91476" tIns="45738" rIns="91476" bIns="45738" rtlCol="0" anchor="t" anchorCtr="1" compatLnSpc="1"/>
          <a:lstStyle/>
          <a:p>
            <a:pPr marL="343034" marR="0" lvl="0" indent="-343034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800" baseline="0" smtId="4294967295">
                <a:solidFill>
                  <a:srgbClr val="000000"/>
                </a:solidFill>
                <a:effectLst/>
                <a:latin typeface="Calibri"/>
              </a:rPr>
              <a:t>Click to edit Master text styles</a:t>
            </a:r>
          </a:p>
          <a:p>
            <a:pPr marL="743240" marR="0" lvl="1" indent="-285862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400" baseline="0" smtId="4294967295">
                <a:solidFill>
                  <a:srgbClr val="000000"/>
                </a:solidFill>
                <a:effectLst/>
                <a:latin typeface="Calibri"/>
              </a:rPr>
              <a:t>Second level</a:t>
            </a:r>
          </a:p>
          <a:p>
            <a:pPr marL="1143447" marR="0" lvl="2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000" baseline="0" smtId="4294967295">
                <a:solidFill>
                  <a:srgbClr val="000000"/>
                </a:solidFill>
                <a:effectLst/>
                <a:latin typeface="Calibri"/>
              </a:rPr>
              <a:t>Third level</a:t>
            </a:r>
          </a:p>
          <a:p>
            <a:pPr marL="1600825" marR="0" lvl="3" indent="-228689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1800" baseline="0" smtId="4294967295">
                <a:solidFill>
                  <a:srgbClr val="000000"/>
                </a:solidFill>
                <a:effectLst/>
                <a:latin typeface="Calibri"/>
              </a:rPr>
              <a:t>Fourth level</a:t>
            </a:r>
          </a:p>
          <a:p>
            <a:pPr marL="2058204" marR="0" lvl="4" indent="-228689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/>
              <a:buChar char="»"/>
            </a:pPr>
            <a:r>
              <a:rPr sz="1800" baseline="0" smtId="4294967295">
                <a:solidFill>
                  <a:srgbClr val="000000"/>
                </a:solidFill>
                <a:effectLst/>
                <a:latin typeface="Calibri"/>
              </a:rPr>
              <a:t>Fifth level</a:t>
            </a:r>
          </a:p>
        </p:txBody>
      </p:sp>
      <p:sp>
        <p:nvSpPr>
          <p:cNvPr id="9" name="New shape"/>
          <p:cNvSpPr txBox="1"/>
          <p:nvPr>
            <p:ph idx="4294967295"/>
          </p:nvPr>
        </p:nvSpPr>
        <p:spPr>
          <a:xfrm>
            <a:off x="4650013" y="1600825"/>
            <a:ext cx="4040181" cy="4527728"/>
          </a:xfrm>
          <a:prstGeom prst="rect">
            <a:avLst/>
          </a:prstGeom>
          <a:effectLst/>
        </p:spPr>
        <p:txBody>
          <a:bodyPr lIns="91476" tIns="45738" rIns="91476" bIns="45738" rtlCol="0" anchor="t" anchorCtr="1" compatLnSpc="1"/>
          <a:lstStyle/>
          <a:p>
            <a:pPr marL="343034" marR="0" lvl="0" indent="-343034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800" baseline="0" smtId="4294967295">
                <a:solidFill>
                  <a:srgbClr val="000000"/>
                </a:solidFill>
                <a:effectLst/>
                <a:latin typeface="Calibri"/>
              </a:rPr>
              <a:t>Click to edit Master text styles</a:t>
            </a:r>
          </a:p>
          <a:p>
            <a:pPr marL="743240" marR="0" lvl="1" indent="-285862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400" baseline="0" smtId="4294967295">
                <a:solidFill>
                  <a:srgbClr val="000000"/>
                </a:solidFill>
                <a:effectLst/>
                <a:latin typeface="Calibri"/>
              </a:rPr>
              <a:t>Second level</a:t>
            </a:r>
          </a:p>
          <a:p>
            <a:pPr marL="1143447" marR="0" lvl="2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000" baseline="0" smtId="4294967295">
                <a:solidFill>
                  <a:srgbClr val="000000"/>
                </a:solidFill>
                <a:effectLst/>
                <a:latin typeface="Calibri"/>
              </a:rPr>
              <a:t>Third level</a:t>
            </a:r>
          </a:p>
          <a:p>
            <a:pPr marL="1600825" marR="0" lvl="3" indent="-228689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1800" baseline="0" smtId="4294967295">
                <a:solidFill>
                  <a:srgbClr val="000000"/>
                </a:solidFill>
                <a:effectLst/>
                <a:latin typeface="Calibri"/>
              </a:rPr>
              <a:t>Fourth level</a:t>
            </a:r>
          </a:p>
          <a:p>
            <a:pPr marL="2058204" marR="0" lvl="4" indent="-228689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/>
              <a:buChar char="»"/>
            </a:pPr>
            <a:r>
              <a:rPr sz="1800" baseline="0" smtId="4294967295">
                <a:solidFill>
                  <a:srgbClr val="000000"/>
                </a:solidFill>
                <a:effectLst/>
                <a:latin typeface="Calibri"/>
              </a:rPr>
              <a:t>Fifth level</a:t>
            </a:r>
          </a:p>
        </p:txBody>
      </p:sp>
      <p:sp>
        <p:nvSpPr>
          <p:cNvPr id="10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  <p:sp>
        <p:nvSpPr>
          <p:cNvPr id="11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  <p:sp>
        <p:nvSpPr>
          <p:cNvPr id="12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Master1-Layout5-twoTxTwoObj-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457379" y="274747"/>
            <a:ext cx="8232815" cy="1143447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4400" baseline="0" smtId="4294967295">
                <a:solidFill>
                  <a:srgbClr val="000000"/>
                </a:solidFill>
                <a:effectLst/>
                <a:latin typeface="Calibri"/>
              </a:rPr>
              <a:t>Click to edit Master title style</a:t>
            </a:r>
          </a:p>
        </p:txBody>
      </p:sp>
      <p:sp>
        <p:nvSpPr>
          <p:cNvPr id="8" name="New shape"/>
          <p:cNvSpPr txBox="1"/>
          <p:nvPr>
            <p:ph type="body" idx="4294967295"/>
          </p:nvPr>
        </p:nvSpPr>
        <p:spPr>
          <a:xfrm>
            <a:off x="457379" y="1535713"/>
            <a:ext cx="4041763" cy="640010"/>
          </a:xfrm>
          <a:prstGeom prst="rect">
            <a:avLst/>
          </a:prstGeom>
          <a:effectLst/>
        </p:spPr>
        <p:txBody>
          <a:bodyPr lIns="91476" tIns="45738" rIns="91476" bIns="45738" rtlCol="0" anchor="b" anchorCtr="1" compatLnSpc="1"/>
          <a:lstStyle/>
          <a:p>
            <a:pPr marL="0" marR="0" indent="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sz="2400" b="1" baseline="0" smtId="4294967295">
                <a:solidFill>
                  <a:srgbClr val="000000"/>
                </a:solidFill>
                <a:effectLst/>
                <a:latin typeface="Calibri"/>
              </a:rPr>
              <a:t>Click to edit Master text styles</a:t>
            </a:r>
          </a:p>
        </p:txBody>
      </p:sp>
      <p:sp>
        <p:nvSpPr>
          <p:cNvPr id="9" name="New shape"/>
          <p:cNvSpPr txBox="1"/>
          <p:nvPr>
            <p:ph idx="4294967295"/>
          </p:nvPr>
        </p:nvSpPr>
        <p:spPr>
          <a:xfrm>
            <a:off x="457379" y="2175723"/>
            <a:ext cx="4041763" cy="3952831"/>
          </a:xfrm>
          <a:prstGeom prst="rect">
            <a:avLst/>
          </a:prstGeom>
          <a:effectLst/>
        </p:spPr>
        <p:txBody>
          <a:bodyPr lIns="91476" tIns="45738" rIns="91476" bIns="45738" rtlCol="0" anchor="t" anchorCtr="1" compatLnSpc="1"/>
          <a:lstStyle/>
          <a:p>
            <a:pPr marL="343034" marR="0" lvl="0" indent="-343034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400" baseline="0" smtId="4294967295">
                <a:solidFill>
                  <a:srgbClr val="000000"/>
                </a:solidFill>
                <a:effectLst/>
                <a:latin typeface="Calibri"/>
              </a:rPr>
              <a:t>Click to edit Master text styles</a:t>
            </a:r>
          </a:p>
          <a:p>
            <a:pPr marL="743240" marR="0" lvl="1" indent="-285862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000" baseline="0" smtId="4294967295">
                <a:solidFill>
                  <a:srgbClr val="000000"/>
                </a:solidFill>
                <a:effectLst/>
                <a:latin typeface="Calibri"/>
              </a:rPr>
              <a:t>Second level</a:t>
            </a:r>
          </a:p>
          <a:p>
            <a:pPr marL="1143447" marR="0" lvl="2" indent="-228689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1800" baseline="0" smtId="4294967295">
                <a:solidFill>
                  <a:srgbClr val="000000"/>
                </a:solidFill>
                <a:effectLst/>
                <a:latin typeface="Calibri"/>
              </a:rPr>
              <a:t>Third level</a:t>
            </a:r>
          </a:p>
          <a:p>
            <a:pPr marL="1600825" marR="0" lvl="3" indent="-228689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1600" baseline="0" smtId="4294967295">
                <a:solidFill>
                  <a:srgbClr val="000000"/>
                </a:solidFill>
                <a:effectLst/>
                <a:latin typeface="Calibri"/>
              </a:rPr>
              <a:t>Fourth level</a:t>
            </a:r>
          </a:p>
          <a:p>
            <a:pPr marL="2058204" marR="0" lvl="4" indent="-228689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/>
              <a:buChar char="»"/>
            </a:pPr>
            <a:r>
              <a:rPr sz="1600" baseline="0" smtId="4294967295">
                <a:solidFill>
                  <a:srgbClr val="000000"/>
                </a:solidFill>
                <a:effectLst/>
                <a:latin typeface="Calibri"/>
              </a:rPr>
              <a:t>Fifth level</a:t>
            </a:r>
          </a:p>
        </p:txBody>
      </p:sp>
      <p:sp>
        <p:nvSpPr>
          <p:cNvPr id="10" name="New shape"/>
          <p:cNvSpPr txBox="1"/>
          <p:nvPr>
            <p:ph type="body" idx="4294967295"/>
          </p:nvPr>
        </p:nvSpPr>
        <p:spPr>
          <a:xfrm>
            <a:off x="4646839" y="1535713"/>
            <a:ext cx="4043355" cy="640010"/>
          </a:xfrm>
          <a:prstGeom prst="rect">
            <a:avLst/>
          </a:prstGeom>
          <a:effectLst/>
        </p:spPr>
        <p:txBody>
          <a:bodyPr lIns="91476" tIns="45738" rIns="91476" bIns="45738" rtlCol="0" anchor="b" anchorCtr="1" compatLnSpc="1"/>
          <a:lstStyle/>
          <a:p>
            <a:pPr marL="0" marR="0" indent="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sz="2400" b="1" baseline="0" smtId="4294967295">
                <a:solidFill>
                  <a:srgbClr val="000000"/>
                </a:solidFill>
                <a:effectLst/>
                <a:latin typeface="Calibri"/>
              </a:rPr>
              <a:t>Click to edit Master text styles</a:t>
            </a:r>
          </a:p>
        </p:txBody>
      </p:sp>
      <p:sp>
        <p:nvSpPr>
          <p:cNvPr id="11" name="New shape"/>
          <p:cNvSpPr txBox="1"/>
          <p:nvPr>
            <p:ph idx="4294967295"/>
          </p:nvPr>
        </p:nvSpPr>
        <p:spPr>
          <a:xfrm>
            <a:off x="4646839" y="2175723"/>
            <a:ext cx="4043355" cy="3952831"/>
          </a:xfrm>
          <a:prstGeom prst="rect">
            <a:avLst/>
          </a:prstGeom>
          <a:effectLst/>
        </p:spPr>
        <p:txBody>
          <a:bodyPr lIns="91476" tIns="45738" rIns="91476" bIns="45738" rtlCol="0" anchor="t" anchorCtr="1" compatLnSpc="1"/>
          <a:lstStyle/>
          <a:p>
            <a:pPr marL="343034" marR="0" lvl="0" indent="-343034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400" baseline="0" smtId="4294967295">
                <a:solidFill>
                  <a:srgbClr val="000000"/>
                </a:solidFill>
                <a:effectLst/>
                <a:latin typeface="Calibri"/>
              </a:rPr>
              <a:t>Click to edit Master text styles</a:t>
            </a:r>
          </a:p>
          <a:p>
            <a:pPr marL="743240" marR="0" lvl="1" indent="-285862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000" baseline="0" smtId="4294967295">
                <a:solidFill>
                  <a:srgbClr val="000000"/>
                </a:solidFill>
                <a:effectLst/>
                <a:latin typeface="Calibri"/>
              </a:rPr>
              <a:t>Second level</a:t>
            </a:r>
          </a:p>
          <a:p>
            <a:pPr marL="1143447" marR="0" lvl="2" indent="-228689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1800" baseline="0" smtId="4294967295">
                <a:solidFill>
                  <a:srgbClr val="000000"/>
                </a:solidFill>
                <a:effectLst/>
                <a:latin typeface="Calibri"/>
              </a:rPr>
              <a:t>Third level</a:t>
            </a:r>
          </a:p>
          <a:p>
            <a:pPr marL="1600825" marR="0" lvl="3" indent="-228689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1600" baseline="0" smtId="4294967295">
                <a:solidFill>
                  <a:srgbClr val="000000"/>
                </a:solidFill>
                <a:effectLst/>
                <a:latin typeface="Calibri"/>
              </a:rPr>
              <a:t>Fourth level</a:t>
            </a:r>
          </a:p>
          <a:p>
            <a:pPr marL="2058204" marR="0" lvl="4" indent="-228689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/>
              <a:buChar char="»"/>
            </a:pPr>
            <a:r>
              <a:rPr sz="1600" baseline="0" smtId="4294967295">
                <a:solidFill>
                  <a:srgbClr val="000000"/>
                </a:solidFill>
                <a:effectLst/>
                <a:latin typeface="Calibri"/>
              </a:rPr>
              <a:t>Fifth level</a:t>
            </a:r>
          </a:p>
        </p:txBody>
      </p:sp>
      <p:sp>
        <p:nvSpPr>
          <p:cNvPr id="12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  <p:sp>
        <p:nvSpPr>
          <p:cNvPr id="13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  <p:sp>
        <p:nvSpPr>
          <p:cNvPr id="14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Master1-Layout6-titleOnly-Title-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457379" y="274747"/>
            <a:ext cx="8232815" cy="1143447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4400" baseline="0" smtId="4294967295">
                <a:solidFill>
                  <a:srgbClr val="000000"/>
                </a:solidFill>
                <a:effectLst/>
                <a:latin typeface="Calibri"/>
              </a:rPr>
              <a:t>Click to edit Master title style</a:t>
            </a:r>
          </a:p>
        </p:txBody>
      </p:sp>
      <p:sp>
        <p:nvSpPr>
          <p:cNvPr id="8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  <p:sp>
        <p:nvSpPr>
          <p:cNvPr id="9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  <p:sp>
        <p:nvSpPr>
          <p:cNvPr id="10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Master1-Layout7-blank-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7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  <p:sp>
        <p:nvSpPr>
          <p:cNvPr id="8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  <p:sp>
        <p:nvSpPr>
          <p:cNvPr id="9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Master1-Layout8-objTx-Content-with-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457379" y="273156"/>
            <a:ext cx="3009487" cy="1162501"/>
          </a:xfrm>
          <a:prstGeom prst="rect">
            <a:avLst/>
          </a:prstGeom>
          <a:effectLst/>
        </p:spPr>
        <p:txBody>
          <a:bodyPr lIns="91476" tIns="45738" rIns="91476" bIns="45738" rtlCol="0" anchor="b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000" b="1" baseline="0" smtId="4294967295">
                <a:solidFill>
                  <a:srgbClr val="000000"/>
                </a:solidFill>
                <a:effectLst/>
                <a:latin typeface="Calibri"/>
              </a:rPr>
              <a:t>Click to edit Master title style</a:t>
            </a:r>
          </a:p>
        </p:txBody>
      </p:sp>
      <p:sp>
        <p:nvSpPr>
          <p:cNvPr id="8" name="New shape"/>
          <p:cNvSpPr txBox="1"/>
          <p:nvPr>
            <p:ph idx="4294967295"/>
          </p:nvPr>
        </p:nvSpPr>
        <p:spPr>
          <a:xfrm>
            <a:off x="3576445" y="273156"/>
            <a:ext cx="5113749" cy="5855398"/>
          </a:xfrm>
          <a:prstGeom prst="rect">
            <a:avLst/>
          </a:prstGeom>
          <a:effectLst/>
        </p:spPr>
        <p:txBody>
          <a:bodyPr lIns="91476" tIns="45738" rIns="91476" bIns="45738" rtlCol="0" anchor="t" anchorCtr="1" compatLnSpc="1"/>
          <a:lstStyle/>
          <a:p>
            <a:pPr marL="343034" marR="0" lvl="0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3200" baseline="0" smtId="4294967295">
                <a:solidFill>
                  <a:srgbClr val="000000"/>
                </a:solidFill>
                <a:effectLst/>
                <a:latin typeface="Calibri"/>
              </a:rPr>
              <a:t>Click to edit Master text styles</a:t>
            </a:r>
          </a:p>
          <a:p>
            <a:pPr marL="743240" marR="0" lvl="1" indent="-285862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800" baseline="0" smtId="4294967295">
                <a:solidFill>
                  <a:srgbClr val="000000"/>
                </a:solidFill>
                <a:effectLst/>
                <a:latin typeface="Calibri"/>
              </a:rPr>
              <a:t>Second level</a:t>
            </a:r>
          </a:p>
          <a:p>
            <a:pPr marL="1143447" marR="0" lvl="2" indent="-228689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400" baseline="0" smtId="4294967295">
                <a:solidFill>
                  <a:srgbClr val="000000"/>
                </a:solidFill>
                <a:effectLst/>
                <a:latin typeface="Calibri"/>
              </a:rPr>
              <a:t>Third level</a:t>
            </a:r>
          </a:p>
          <a:p>
            <a:pPr marL="1600825" marR="0" lvl="3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000" baseline="0" smtId="4294967295">
                <a:solidFill>
                  <a:srgbClr val="000000"/>
                </a:solidFill>
                <a:effectLst/>
                <a:latin typeface="Calibri"/>
              </a:rPr>
              <a:t>Fourth level</a:t>
            </a:r>
          </a:p>
          <a:p>
            <a:pPr marL="2058204" marR="0" lvl="4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»"/>
            </a:pPr>
            <a:r>
              <a:rPr sz="2000" baseline="0" smtId="4294967295">
                <a:solidFill>
                  <a:srgbClr val="000000"/>
                </a:solidFill>
                <a:effectLst/>
                <a:latin typeface="Calibri"/>
              </a:rPr>
              <a:t>Fifth level</a:t>
            </a:r>
          </a:p>
        </p:txBody>
      </p:sp>
      <p:sp>
        <p:nvSpPr>
          <p:cNvPr id="9" name="New shape"/>
          <p:cNvSpPr txBox="1"/>
          <p:nvPr>
            <p:ph type="body" idx="4294967295"/>
          </p:nvPr>
        </p:nvSpPr>
        <p:spPr>
          <a:xfrm>
            <a:off x="457379" y="1435657"/>
            <a:ext cx="3009487" cy="4692897"/>
          </a:xfrm>
          <a:prstGeom prst="rect">
            <a:avLst/>
          </a:prstGeom>
          <a:effectLst/>
        </p:spPr>
        <p:txBody>
          <a:bodyPr lIns="91476" tIns="45738" rIns="91476" bIns="45738" rtlCol="0" anchor="t" anchorCtr="1" compatLnSpc="1"/>
          <a:lstStyle/>
          <a:p>
            <a:pPr marL="0" marR="0" indent="0" algn="l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None/>
            </a:pPr>
            <a:r>
              <a:rPr sz="1400" baseline="0" smtId="4294967295">
                <a:solidFill>
                  <a:srgbClr val="000000"/>
                </a:solidFill>
                <a:effectLst/>
                <a:latin typeface="Calibri"/>
              </a:rPr>
              <a:t>Click to edit Master text styles</a:t>
            </a:r>
          </a:p>
        </p:txBody>
      </p:sp>
      <p:sp>
        <p:nvSpPr>
          <p:cNvPr id="10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  <p:sp>
        <p:nvSpPr>
          <p:cNvPr id="11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  <p:sp>
        <p:nvSpPr>
          <p:cNvPr id="12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 smtId="4294967295">
              <a:solidFill>
                <a:srgbClr val="898989"/>
              </a:solidFill>
              <a:effectLst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Slide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New shape"/>
          <p:cNvSpPr txBox="1"/>
          <p:nvPr>
            <p:ph type="title" idx="4294967295"/>
          </p:nvPr>
        </p:nvSpPr>
        <p:spPr>
          <a:xfrm>
            <a:off x="686068" y="2131256"/>
            <a:ext cx="7775437" cy="1470600"/>
          </a:xfrm>
          <a:prstGeom prst="rect">
            <a:avLst/>
          </a:prstGeom>
          <a:effectLst/>
        </p:spPr>
        <p:txBody>
          <a:bodyPr lIns="91476" tIns="45738" rIns="91476" bIns="45738" rtlCol="0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4400" baseline="0" smtId="4294967295">
                <a:solidFill>
                  <a:srgbClr val="000000"/>
                </a:solidFill>
                <a:effectLst/>
                <a:latin typeface="Calibri"/>
              </a:rPr>
              <a:t>Aspose.Slides</a:t>
            </a:r>
          </a:p>
        </p:txBody>
      </p:sp>
      <p:sp>
        <p:nvSpPr>
          <p:cNvPr id="3" name="New shape"/>
          <p:cNvSpPr txBox="1"/>
          <p:nvPr>
            <p:ph type="subTitle" idx="4294967295"/>
          </p:nvPr>
        </p:nvSpPr>
        <p:spPr>
          <a:xfrm>
            <a:off x="1372136" y="3887719"/>
            <a:ext cx="6403301" cy="1753288"/>
          </a:xfrm>
          <a:prstGeom prst="rect">
            <a:avLst/>
          </a:prstGeom>
          <a:effectLst/>
        </p:spPr>
        <p:txBody>
          <a:bodyPr lIns="91476" tIns="45738" rIns="91476" bIns="45738" rtlCol="0" anchor="t" anchorCtr="1" compatLnSpc="1"/>
          <a:lstStyle/>
          <a:p>
            <a:pPr marL="0" marR="0" indent="0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r>
              <a:rPr sz="3200" baseline="0" smtId="4294967295">
                <a:solidFill>
                  <a:srgbClr val="898989"/>
                </a:solidFill>
                <a:effectLst/>
                <a:latin typeface="Calibri"/>
              </a:rPr>
              <a:t>Test Slide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8306" y="264548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15.5.1.0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6.29"/>
  <p:tag name="AS_TITLE" val="Aspose.Slides for Java"/>
  <p:tag name="AS_VERSION" val="15.5.1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10.xml><?xml version="1.0" encoding="utf-8"?>
<a:theme xmlns:r="http://schemas.openxmlformats.org/officeDocument/2006/relationships" xmlns:a="http://schemas.openxmlformats.org/drawingml/2006/main" name="Master1-Layout9-picTx-Picture-with-Caption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11.xml><?xml version="1.0" encoding="utf-8"?>
<a:theme xmlns:r="http://schemas.openxmlformats.org/officeDocument/2006/relationships" xmlns:a="http://schemas.openxmlformats.org/drawingml/2006/main" name="Master1-Layout10-vertTx-Title-and-Vertical-Text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12.xml><?xml version="1.0" encoding="utf-8"?>
<a:theme xmlns:r="http://schemas.openxmlformats.org/officeDocument/2006/relationships" xmlns:a="http://schemas.openxmlformats.org/drawingml/2006/main" name="Master1-Layout11-vertTitleAndTx-Vertical-Title-and-Text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Master1-Layout1-title-Title-Slide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Master1-Layout2-obj-Title-and-Content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Master1-Layout3-secHead-Section-Header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5.xml><?xml version="1.0" encoding="utf-8"?>
<a:theme xmlns:r="http://schemas.openxmlformats.org/officeDocument/2006/relationships" xmlns:a="http://schemas.openxmlformats.org/drawingml/2006/main" name="Master1-Layout4-twoObj-Two-Content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6.xml><?xml version="1.0" encoding="utf-8"?>
<a:theme xmlns:r="http://schemas.openxmlformats.org/officeDocument/2006/relationships" xmlns:a="http://schemas.openxmlformats.org/drawingml/2006/main" name="Master1-Layout5-twoTxTwoObj-Comparison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7.xml><?xml version="1.0" encoding="utf-8"?>
<a:theme xmlns:r="http://schemas.openxmlformats.org/officeDocument/2006/relationships" xmlns:a="http://schemas.openxmlformats.org/drawingml/2006/main" name="Master1-Layout6-titleOnly-Title-Only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8.xml><?xml version="1.0" encoding="utf-8"?>
<a:theme xmlns:r="http://schemas.openxmlformats.org/officeDocument/2006/relationships" xmlns:a="http://schemas.openxmlformats.org/drawingml/2006/main" name="Master1-Layout7-blank-Blank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9.xml><?xml version="1.0" encoding="utf-8"?>
<a:theme xmlns:r="http://schemas.openxmlformats.org/officeDocument/2006/relationships" xmlns:a="http://schemas.openxmlformats.org/drawingml/2006/main" name="Master1-Layout8-objTx-Content-with-Caption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SharedDoc>0</SharedDoc>
  <Application>MicrosoftOffice/14.0 MicrosoftPowerPoint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Aspose.Slides</dc:title>
  <dc:creator>Administrator</dc:creator>
  <cp:lastModifiedBy>Nausherwan Aslam</cp:lastModifiedBy>
  <cp:revision>1</cp:revision>
  <cp:lastPrinted>2016-04-04T13:31:56.823</cp:lastPrinted>
  <dcterms:created xsi:type="dcterms:W3CDTF">2013-04-14T17:46:18Z</dcterms:created>
  <dcterms:modified xsi:type="dcterms:W3CDTF">2014-02-21T13:44:38Z</dcterms:modified>
</cp:coreProperties>
</file>