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5.5.1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  <a:effectLst/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  <a:effectLst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15.5.1.0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9"/>
  <p:tag name="AS_TITLE" val="Aspose.Slides for Java"/>
  <p:tag name="AS_VERSION" val="15.5.1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ustom">
    <vt:i4>124</vt:i4>
  </property>
  <property fmtid="{D5CDD505-2E9C-101B-9397-08002B2CF9AE}" pid="3" name="My Name">
    <vt:lpwstr>Mudassir</vt:lpwstr>
  </property>
  <property fmtid="{D5CDD505-2E9C-101B-9397-08002B2CF9AE}" pid="4" name="self.Custom">
    <vt:i4>12</vt:i4>
  </property>
</Properties>
</file>