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1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7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9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5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4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7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7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11/7/2009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3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  <a:noFill/>
          <a:effectLst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Id="4294967295">
                <a:solidFill>
                  <a:srgbClr val="000000"/>
                </a:solidFill>
                <a:effectLst/>
              </a:rPr>
              <a:t>Hello World</a:t>
            </a:r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  <a:effectLst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9"/>
  <p:tag name="AS_TITLE" val="Aspose.Slides for Java"/>
  <p:tag name="AS_VERSION" val="15.5.1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>Aspose Manager</Manager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Modifying Presentation Properties</dc:title>
  <dc:creator>Aspose.Slides for Java</dc:creator>
  <dc:description>Aspose Description</dc:description>
  <cp:revision>1</cp:revision>
  <dc:subject>Aspose Subject</dc:subject>
</cp:coreProperties>
</file>