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5.1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>
        <a:effectLst/>
      </a:defRPr>
    </a:defPPr>
    <a:lvl1pPr marL="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50" d="100"/>
          <a:sy n="5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subtitle style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 smtId="4294967295">
                <a:effectLst/>
              </a:defRPr>
            </a:lvl1pPr>
            <a:lvl2pPr>
              <a:defRPr sz="2800" smtId="4294967295">
                <a:effectLst/>
              </a:defRPr>
            </a:lvl2pPr>
            <a:lvl3pPr>
              <a:defRPr sz="2400" smtId="4294967295">
                <a:effectLst/>
              </a:defRPr>
            </a:lvl3pPr>
            <a:lvl4pPr>
              <a:defRPr sz="2000" smtId="4294967295">
                <a:effectLst/>
              </a:defRPr>
            </a:lvl4pPr>
            <a:lvl5pPr>
              <a:defRPr sz="2000" smtId="4294967295">
                <a:effectLst/>
              </a:defRPr>
            </a:lvl5pPr>
            <a:lvl6pPr>
              <a:defRPr sz="2000" smtId="4294967295">
                <a:effectLst/>
              </a:defRPr>
            </a:lvl6pPr>
            <a:lvl7pPr>
              <a:defRPr sz="2000" smtId="4294967295">
                <a:effectLst/>
              </a:defRPr>
            </a:lvl7pPr>
            <a:lvl8pPr>
              <a:defRPr sz="2000" smtId="4294967295">
                <a:effectLst/>
              </a:defRPr>
            </a:lvl8pPr>
            <a:lvl9pPr>
              <a:defRPr sz="20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 smtId="4294967295">
                <a:effectLst/>
              </a:defRPr>
            </a:lvl1pPr>
            <a:lvl2pPr marL="457200" indent="0">
              <a:buNone/>
              <a:defRPr sz="2800" smtId="4294967295">
                <a:effectLst/>
              </a:defRPr>
            </a:lvl2pPr>
            <a:lvl3pPr marL="914400" indent="0">
              <a:buNone/>
              <a:defRPr sz="2400" smtId="4294967295">
                <a:effectLst/>
              </a:defRPr>
            </a:lvl3pPr>
            <a:lvl4pPr marL="1371600" indent="0">
              <a:buNone/>
              <a:defRPr sz="2000" smtId="4294967295">
                <a:effectLst/>
              </a:defRPr>
            </a:lvl4pPr>
            <a:lvl5pPr marL="1828800" indent="0">
              <a:buNone/>
              <a:defRPr sz="2000" smtId="4294967295">
                <a:effectLst/>
              </a:defRPr>
            </a:lvl5pPr>
            <a:lvl6pPr marL="2286000" indent="0">
              <a:buNone/>
              <a:defRPr sz="2000" smtId="4294967295">
                <a:effectLst/>
              </a:defRPr>
            </a:lvl6pPr>
            <a:lvl7pPr marL="2743200" indent="0">
              <a:buNone/>
              <a:defRPr sz="2000" smtId="4294967295">
                <a:effectLst/>
              </a:defRPr>
            </a:lvl7pPr>
            <a:lvl8pPr marL="3200400" indent="0">
              <a:buNone/>
              <a:defRPr sz="2000" smtId="4294967295">
                <a:effectLst/>
              </a:defRPr>
            </a:lvl8pPr>
            <a:lvl9pPr marL="3657600" indent="0">
              <a:buNone/>
              <a:defRPr sz="2000" smtId="4294967295">
                <a:effectLst/>
              </a:defRPr>
            </a:lvl9pPr>
          </a:lstStyle>
          <a:p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E8FD0B7A-F5DD-4F40-B4CB-3B2C354B893A}" type="datetimeFigureOut">
              <a:rPr lang="en-US" smtClean="0" smtId="4294967295">
                <a:effectLst/>
              </a:rPr>
              <a:t>11/7/2009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 smtId="4294967295">
          <a:effectLst/>
        </a:defRPr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15.5.1.0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6.29"/>
  <p:tag name="AS_TITLE" val="Aspose.Slides for Java"/>
  <p:tag name="AS_VERSION" val="15.5.1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Application>Aspose.Slides for Java 15.5.1.0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2016-04-04T12:53:50.215</cp:lastPrinted>
  <dcterms:created xsi:type="dcterms:W3CDTF">2016-04-04T12:53:50Z</dcterms:created>
  <dcterms:modified xsi:type="dcterms:W3CDTF">2016-04-04T12:53:50Z</dcterms:modified>
</cp:coreProperties>
</file>