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solidFill>
          <a:srgbClr val="00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15.5.1.0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2016-04-04T13:08:51.760</cp:lastPrinted>
  <dcterms:created xsi:type="dcterms:W3CDTF">2016-04-04T13:08:51Z</dcterms:created>
  <dcterms:modified xsi:type="dcterms:W3CDTF">2016-04-04T13:08:51Z</dcterms:modified>
</cp:coreProperties>
</file>