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2015-09-02T22:53:16.662</cp:lastPrinted>
  <dcterms:created xsi:type="dcterms:W3CDTF">2015-09-02T22:53:16Z</dcterms:created>
  <dcterms:modified xsi:type="dcterms:W3CDTF">2015-09-02T22:53:16Z</dcterms:modified>
</cp:coreProperties>
</file>