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omb/>
      </p:transition>
    </mc:Choice>
    <mc:Fallback>
      <p:transition spd="slow">
        <p:comb/>
      </p:transition>
    </mc:Fallback>
  </mc:AlternateContent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