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6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diagrams/colors1.xml><?xml version="1.0" encoding="utf-8"?>
<dgm:colorsDef xmlns:a="http://schemas.openxmlformats.org/drawingml/2006/main" xmlns:dgm="http://schemas.openxmlformats.org/drawingml/2006/diagram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a="http://schemas.openxmlformats.org/drawingml/2006/main" xmlns:r="http://schemas.openxmlformats.org/officeDocument/2006/relationships" xmlns:dgm="http://schemas.openxmlformats.org/drawingml/2006/diagram">
  <dgm:ptLst>
    <dgm:pt modelId="{7925E7C7-16D6-4095-89D0-FCE6738A1F5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/>
      </dgm:t>
    </dgm:pt>
    <dgm:pt modelId="{91576DA0-987A-4D6F-AF83-7BB434FFCF33}" type="parTrans" cxnId="{788C4957-078E-4D6B-ACB6-D358CB3BDF58}">
      <dgm:prSet/>
      <dgm:spPr/>
      <dgm:t>
        <a:bodyPr/>
        <a:lstStyle/>
        <a:p/>
      </dgm:t>
    </dgm:pt>
    <dgm:pt modelId="{AEAA8DFB-2F50-4E02-B677-BD0215013C04}">
      <dgm:prSet phldrT="[Text]" phldr="1"/>
      <dgm:spPr/>
      <dgm:t>
        <a:bodyPr/>
        <a:lstStyle/>
        <a:p>
          <a:endParaRPr lang="en-US"/>
        </a:p>
      </dgm:t>
    </dgm:pt>
    <dgm:pt modelId="{8503FF37-C944-4D9A-931C-0C833A1FFBA3}" type="sibTrans" cxnId="{788C4957-078E-4D6B-ACB6-D358CB3BDF58}">
      <dgm:prSet/>
      <dgm:spPr/>
      <dgm:t>
        <a:bodyPr/>
        <a:lstStyle/>
        <a:p/>
      </dgm:t>
    </dgm:pt>
    <dgm:pt modelId="{31771673-6A2C-4A4E-BCD5-4595DC4E39EE}" type="parTrans" cxnId="{E657641F-8355-4341-A800-23F9FD7D9CD8}">
      <dgm:prSet/>
      <dgm:spPr/>
      <dgm:t>
        <a:bodyPr/>
        <a:lstStyle/>
        <a:p/>
      </dgm:t>
    </dgm:pt>
    <dgm:pt modelId="{6E91A5E6-3F24-4D5B-BB58-416EEE559148}">
      <dgm:prSet phldrT="[Text]" phldr="1"/>
      <dgm:spPr/>
      <dgm:t>
        <a:bodyPr/>
        <a:lstStyle/>
        <a:p>
          <a:endParaRPr lang="en-US"/>
        </a:p>
      </dgm:t>
    </dgm:pt>
    <dgm:pt modelId="{BF5E141C-C705-4BFD-8FAA-A72BDC2CD70D}" type="sibTrans" cxnId="{E657641F-8355-4341-A800-23F9FD7D9CD8}">
      <dgm:prSet/>
      <dgm:spPr/>
      <dgm:t>
        <a:bodyPr/>
        <a:lstStyle/>
        <a:p/>
      </dgm:t>
    </dgm:pt>
    <dgm:pt modelId="{7F21F9AA-D7F2-49D6-9AED-F254069D9331}" type="parTrans" cxnId="{DE5A99D5-EB55-4E4F-8A65-084EB2305B3A}">
      <dgm:prSet/>
      <dgm:spPr/>
      <dgm:t>
        <a:bodyPr/>
        <a:lstStyle/>
        <a:p/>
      </dgm:t>
    </dgm:pt>
    <dgm:pt modelId="{20E3D230-454C-4A4E-B714-4E70FB2F7523}">
      <dgm:prSet phldrT="[Text]" phldr="1"/>
      <dgm:spPr/>
      <dgm:t>
        <a:bodyPr/>
        <a:lstStyle/>
        <a:p>
          <a:endParaRPr lang="en-US"/>
        </a:p>
      </dgm:t>
    </dgm:pt>
    <dgm:pt modelId="{B1956BC2-B3B9-499C-8A3F-7355F164B7F7}" type="sibTrans" cxnId="{DE5A99D5-EB55-4E4F-8A65-084EB2305B3A}">
      <dgm:prSet/>
      <dgm:spPr/>
      <dgm:t>
        <a:bodyPr/>
        <a:lstStyle/>
        <a:p/>
      </dgm:t>
    </dgm:pt>
    <dgm:pt modelId="{4FE5AA75-3335-49BF-B11B-E17F81F5F5D2}" type="parTrans" cxnId="{16C9A7C7-D323-4B4B-AEAB-03C690F07A24}">
      <dgm:prSet/>
      <dgm:spPr/>
      <dgm:t>
        <a:bodyPr/>
        <a:lstStyle/>
        <a:p/>
      </dgm:t>
    </dgm:pt>
    <dgm:pt modelId="{E415046F-1B67-4E31-AF8C-E1577CBF2C36}">
      <dgm:prSet/>
      <dgm:spPr>
        <a:solidFill>
          <a:srgbClr val="FF0000"/>
        </a:solidFill>
      </dgm:spPr>
      <dgm:t>
        <a:bodyPr/>
        <a:lstStyle/>
        <a:p>
          <a:r>
            <a:t>Some text</a:t>
          </a:r>
        </a:p>
      </dgm:t>
    </dgm:pt>
    <dgm:pt modelId="{C3780CB7-27BA-466A-8359-E0D6E8335726}" type="sibTrans" cxnId="{16C9A7C7-D323-4B4B-AEAB-03C690F07A24}">
      <dgm:prSet/>
      <dgm:spPr/>
      <dgm:t>
        <a:bodyPr/>
        <a:lstStyle/>
        <a:p/>
      </dgm:t>
    </dgm:pt>
    <dgm:pt modelId="{B43CB5FC-1EC6-470F-BAAC-F1F3CDCCE4D9}" type="pres">
      <dgm:prSet presAssocID="{7925E7C7-16D6-4095-89D0-FCE6738A1F5B}" presName="Name0">
        <dgm:presLayoutVars>
          <dgm:dir/>
          <dgm:resizeHandles val="exact"/>
        </dgm:presLayoutVars>
      </dgm:prSet>
      <dgm:spPr/>
      <dgm:t>
        <a:bodyPr/>
        <a:lstStyle/>
        <a:p/>
      </dgm:t>
    </dgm:pt>
    <dgm:pt modelId="{8B928467-2342-4523-A276-E80F57F7F5B5}" type="pres">
      <dgm:prSet presAssocID="{AEAA8DFB-2F50-4E02-B677-BD0215013C04}" presName="parTxOnly" presStyleLbl="node1" presStyleCnt="4">
        <dgm:presLayoutVars>
          <dgm:bulletEnabled val="1"/>
        </dgm:presLayoutVars>
      </dgm:prSet>
      <dgm:spPr/>
      <dgm:t>
        <a:bodyPr/>
        <a:lstStyle/>
        <a:p/>
      </dgm:t>
    </dgm:pt>
    <dgm:pt modelId="{D82DB127-A16C-4E76-B979-DBCCB87538F6}" type="pres">
      <dgm:prSet presAssocID="{8503FF37-C944-4D9A-931C-0C833A1FFBA3}" presName="parSpace"/>
      <dgm:spPr/>
      <dgm:t>
        <a:bodyPr/>
        <a:lstStyle/>
        <a:p/>
      </dgm:t>
    </dgm:pt>
    <dgm:pt modelId="{868A0B86-562E-4F4E-9B6B-AA46EC0AE438}" type="pres">
      <dgm:prSet presAssocID="{6E91A5E6-3F24-4D5B-BB58-416EEE55914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/>
      </dgm:t>
    </dgm:pt>
    <dgm:pt modelId="{7BFAE6FA-714A-4A9F-AC91-7F791E6DBDD2}" type="pres">
      <dgm:prSet presAssocID="{BF5E141C-C705-4BFD-8FAA-A72BDC2CD70D}" presName="parSpace"/>
      <dgm:spPr/>
      <dgm:t>
        <a:bodyPr/>
        <a:lstStyle/>
        <a:p/>
      </dgm:t>
    </dgm:pt>
    <dgm:pt modelId="{72BFB953-B426-4471-81A3-7FDF9A5B61C3}" type="pres">
      <dgm:prSet presAssocID="{20E3D230-454C-4A4E-B714-4E70FB2F7523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/>
      </dgm:t>
    </dgm:pt>
    <dgm:pt modelId="{DB7BF759-D3A2-4851-A06B-6E4CD5F1911F}" type="pres">
      <dgm:prSet presAssocID="{B1956BC2-B3B9-499C-8A3F-7355F164B7F7}" presName="parSpace" presStyleLbl=""/>
      <dgm:spPr/>
      <dgm:t>
        <a:bodyPr/>
        <a:lstStyle/>
        <a:p/>
      </dgm:t>
    </dgm:pt>
    <dgm:pt modelId="{E32BF4D6-37E6-459A-80E4-536180E1E890}" type="pres">
      <dgm:prSet presAssocID="{E415046F-1B67-4E31-AF8C-E1577CBF2C36}" presName="parTxOnly" presStyleLbl="node1" presStyleIdx="3" presStyleCnt="4"/>
      <dgm:spPr/>
      <dgm:t>
        <a:bodyPr/>
        <a:lstStyle/>
        <a:p/>
      </dgm:t>
    </dgm:pt>
  </dgm:ptLst>
  <dgm:cxnLst>
    <dgm:cxn modelId="{788C4957-078E-4D6B-ACB6-D358CB3BDF58}" srcId="{7925E7C7-16D6-4095-89D0-FCE6738A1F5B}" destId="{AEAA8DFB-2F50-4E02-B677-BD0215013C04}" srcOrd="0" destOrd="0" parTransId="{91576DA0-987A-4D6F-AF83-7BB434FFCF33}" sibTransId="{8503FF37-C944-4D9A-931C-0C833A1FFBA3}"/>
    <dgm:cxn modelId="{E657641F-8355-4341-A800-23F9FD7D9CD8}" srcId="{7925E7C7-16D6-4095-89D0-FCE6738A1F5B}" destId="{6E91A5E6-3F24-4D5B-BB58-416EEE559148}" srcOrd="1" destOrd="0" parTransId="{31771673-6A2C-4A4E-BCD5-4595DC4E39EE}" sibTransId="{BF5E141C-C705-4BFD-8FAA-A72BDC2CD70D}"/>
    <dgm:cxn modelId="{DE5A99D5-EB55-4E4F-8A65-084EB2305B3A}" srcId="{7925E7C7-16D6-4095-89D0-FCE6738A1F5B}" destId="{20E3D230-454C-4A4E-B714-4E70FB2F7523}" srcOrd="2" destOrd="0" parTransId="{7F21F9AA-D7F2-49D6-9AED-F254069D9331}" sibTransId="{B1956BC2-B3B9-499C-8A3F-7355F164B7F7}"/>
    <dgm:cxn modelId="{16C9A7C7-D323-4B4B-AEAB-03C690F07A24}" srcId="{7925E7C7-16D6-4095-89D0-FCE6738A1F5B}" destId="{E415046F-1B67-4E31-AF8C-E1577CBF2C36}" srcOrd="3" destOrd="0" parTransId="{4FE5AA75-3335-49BF-B11B-E17F81F5F5D2}" sibTransId="{C3780CB7-27BA-466A-8359-E0D6E8335726}"/>
    <dgm:cxn modelId="{C3FE8FCB-DA84-422A-BEC9-AD25CBA7E4B3}" type="presOf" srcId="{7925E7C7-16D6-4095-89D0-FCE6738A1F5B}" destId="{B43CB5FC-1EC6-470F-BAAC-F1F3CDCCE4D9}" srcOrd="0" destOrd="0" presId="urn:microsoft.com/office/officeart/2005/8/layout/hChevron3"/>
    <dgm:cxn modelId="{F43E0E4D-0FA1-408E-B0E1-7C4D22050CD1}" type="presParOf" srcId="{B43CB5FC-1EC6-470F-BAAC-F1F3CDCCE4D9}" destId="{8B928467-2342-4523-A276-E80F57F7F5B5}" srcOrd="0" destOrd="0" presId="urn:microsoft.com/office/officeart/2005/8/layout/hChevron3"/>
    <dgm:cxn modelId="{5E84100A-D901-478B-B236-82457D1C41E3}" type="presOf" srcId="{AEAA8DFB-2F50-4E02-B677-BD0215013C04}" destId="{8B928467-2342-4523-A276-E80F57F7F5B5}" srcOrd="0" destOrd="0" presId="urn:microsoft.com/office/officeart/2005/8/layout/hChevron3"/>
    <dgm:cxn modelId="{A3627E9F-EAD6-4A25-AC36-DC6779D0DFD8}" type="presParOf" srcId="{B43CB5FC-1EC6-470F-BAAC-F1F3CDCCE4D9}" destId="{D82DB127-A16C-4E76-B979-DBCCB87538F6}" srcOrd="1" destOrd="0" presId="urn:microsoft.com/office/officeart/2005/8/layout/hChevron3"/>
    <dgm:cxn modelId="{0DCA5A75-2916-4255-9B00-0A5B3CF04C9E}" type="presParOf" srcId="{B43CB5FC-1EC6-470F-BAAC-F1F3CDCCE4D9}" destId="{868A0B86-562E-4F4E-9B6B-AA46EC0AE438}" srcOrd="2" destOrd="0" presId="urn:microsoft.com/office/officeart/2005/8/layout/hChevron3"/>
    <dgm:cxn modelId="{ADA83D29-5A60-4AEA-AA19-0AC17A8CEAD2}" type="presOf" srcId="{6E91A5E6-3F24-4D5B-BB58-416EEE559148}" destId="{868A0B86-562E-4F4E-9B6B-AA46EC0AE438}" srcOrd="0" destOrd="0" presId="urn:microsoft.com/office/officeart/2005/8/layout/hChevron3"/>
    <dgm:cxn modelId="{7876B606-D7AF-453F-AA8E-15982E93209D}" type="presParOf" srcId="{B43CB5FC-1EC6-470F-BAAC-F1F3CDCCE4D9}" destId="{7BFAE6FA-714A-4A9F-AC91-7F791E6DBDD2}" srcOrd="3" destOrd="0" presId="urn:microsoft.com/office/officeart/2005/8/layout/hChevron3"/>
    <dgm:cxn modelId="{1F81A965-518A-4D15-8D0E-7EC7FAFE37F3}" type="presParOf" srcId="{B43CB5FC-1EC6-470F-BAAC-F1F3CDCCE4D9}" destId="{72BFB953-B426-4471-81A3-7FDF9A5B61C3}" srcOrd="4" destOrd="0" presId="urn:microsoft.com/office/officeart/2005/8/layout/hChevron3"/>
    <dgm:cxn modelId="{38C725C8-B1A1-4C4E-A0D2-3A42327EE8C6}" type="presOf" srcId="{20E3D230-454C-4A4E-B714-4E70FB2F7523}" destId="{72BFB953-B426-4471-81A3-7FDF9A5B61C3}" srcOrd="0" destOrd="0" presId="urn:microsoft.com/office/officeart/2005/8/layout/hChevron3"/>
    <dgm:cxn modelId="{6D23BAAA-E4FB-4399-9136-940973299C33}" type="presParOf" srcId="{B43CB5FC-1EC6-470F-BAAC-F1F3CDCCE4D9}" destId="{DB7BF759-D3A2-4851-A06B-6E4CD5F1911F}" srcOrd="5" destOrd="0" presId="urn:microsoft.com/office/officeart/2005/8/layout/hChevron3"/>
    <dgm:cxn modelId="{7BF86EA6-6FFE-4E9A-AF37-C275DE4A491E}" type="presParOf" srcId="{B43CB5FC-1EC6-470F-BAAC-F1F3CDCCE4D9}" destId="{E32BF4D6-37E6-459A-80E4-536180E1E890}" srcOrd="6" destOrd="0" presId="urn:microsoft.com/office/officeart/2005/8/layout/hChevron3"/>
    <dgm:cxn modelId="{3207B12A-D29C-48BB-B0CA-84305A1353D3}" type="presOf" srcId="{E415046F-1B67-4E31-AF8C-E1577CBF2C36}" destId="{E32BF4D6-37E6-459A-80E4-536180E1E890}" srcOrd="0" destOrd="0" presId="urn:microsoft.com/office/officeart/2005/8/layout/hChevron3"/>
  </dgm:cxnLst>
  <dgm:bg/>
  <dgm:whole/>
</dgm:dataModel>
</file>

<file path=ppt/diagrams/layout1.xml><?xml version="1.0" encoding="utf-8"?>
<dgm:layoutDef xmlns:a="http://schemas.openxmlformats.org/drawingml/2006/main" xmlns:r="http://schemas.openxmlformats.org/officeDocument/2006/relationships" xmlns:dgm="http://schemas.openxmlformats.org/drawingml/2006/diagram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/>
            </dgm:ruleLst>
          </dgm:layoutNode>
          <dgm:forEach name="Name16" axis="followSib" ptType="sibTrans" cnt="1">
            <dgm:layoutNode name="parAndChSpace">
              <dgm:alg type="sp"/>
              <dgm:shape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/>
            </dgm:ruleLst>
          </dgm:layoutNode>
          <dgm:forEach name="Name28" axis="followSib" ptType="sibTrans" cnt="1">
            <dgm:layoutNode name="parSpace">
              <dgm:alg type="sp"/>
              <dgm:shape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a="http://schemas.openxmlformats.org/drawingml/2006/main" xmlns:dgm="http://schemas.openxmlformats.org/drawingml/2006/diagram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diagramData" Target="../diagrams/data1.xml" /><Relationship Id="rId3" Type="http://schemas.openxmlformats.org/officeDocument/2006/relationships/diagramLayout" Target="../diagrams/layout1.xml" /><Relationship Id="rId4" Type="http://schemas.openxmlformats.org/officeDocument/2006/relationships/diagramQuickStyle" Target="../diagrams/quickStyle1.xml" /><Relationship Id="rId5" Type="http://schemas.openxmlformats.org/officeDocument/2006/relationships/diagramColors" Target="../diagrams/colors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" name="New Diagram"/>
          <p:cNvGraphicFramePr/>
          <p:nvPr/>
        </p:nvGraphicFramePr>
        <p:xfrm>
          <a:off x="127000" y="127000"/>
          <a:ext cx="10160000" cy="762000"/>
        </p:xfrm>
        <a:graphic>
          <a:graphicData uri="http://schemas.openxmlformats.org/drawingml/2006/diagram">
            <dgm:relIds xmlns:dgm="http://schemas.openxmlformats.org/drawingml/2006/diagram" r:dm="rId2" r:lo="rId3" r:qs="rId4" r:cs="rId5"/>
          </a:graphicData>
        </a:graphic>
      </p:graphicFrame>
      <p:sp>
        <p:nvSpPr>
          <p:cNvPr id="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7.27"/>
  <p:tag name="AS_TITLE" val="Aspose.Slides for Java"/>
  <p:tag name="AS_VERSION" val="15.6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10000</TotalTime>
  <SharedDoc>0</SharedDoc>
  <Application>Aspose.Slides for Java 15.6.0.0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2016-02-16T15:04:09.564</cp:lastPrinted>
  <dcterms:created xsi:type="dcterms:W3CDTF">2016-02-16T15:04:09Z</dcterms:created>
  <dcterms:modified xsi:type="dcterms:W3CDTF">2016-02-16T15:04:09Z</dcterms:modified>
</cp:coreProperties>
</file>