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9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" name="New Table"/>
          <p:cNvGraphicFramePr>
            <a:graphicFrameLocks noGrp="1"/>
          </p:cNvGraphicFramePr>
          <p:nvPr/>
        </p:nvGraphicFramePr>
        <p:xfrm>
          <a:off x="1270000" y="635000"/>
          <a:ext cx="1905000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</a:tblGrid>
              <a:tr h="635000">
                <a:tc rowSpan="2">
                  <a:txBody>
                    <a:bodyPr/>
                    <a:lstStyle/>
                    <a:p>
                      <a:r>
                        <a:t>Merged Cells</a:t>
                      </a:r>
                    </a:p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 vMerge="1"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>
                      <a:solidFill>
                        <a:srgbClr val="FF0000"/>
                      </a:solidFill>
                    </a:lnB>
                  </a:tcPr>
                </a:tc>
              </a:tr>
              <a:tr h="381000"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>
                      <a:solidFill>
                        <a:srgbClr val="FF0000"/>
                      </a:solidFill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/>
                  </a:txBody>
                  <a:tcPr>
                    <a:lnL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15.9.0.0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11.06"/>
  <p:tag name="AS_TITLE" val="Aspose.Slides for Java"/>
  <p:tag name="AS_VERSION" val="15.9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</Application>
  <AppVersion>15.0900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2016-02-17T10:12:41.134</cp:lastPrinted>
  <dcterms:created xsi:type="dcterms:W3CDTF">2016-02-17T10:12:41Z</dcterms:created>
  <dcterms:modified xsi:type="dcterms:W3CDTF">2016-02-17T10:12:41Z</dcterms:modified>
</cp:coreProperties>
</file>