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9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New Table"/>
          <p:cNvGraphicFramePr>
            <a:graphicFrameLocks noGrp="1"/>
          </p:cNvGraphicFramePr>
          <p:nvPr/>
        </p:nvGraphicFramePr>
        <p:xfrm>
          <a:off x="1270000" y="1270000"/>
          <a:ext cx="1651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381000"/>
              </a:tblGrid>
              <a:tr h="381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15.9.0.0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11.06"/>
  <p:tag name="AS_TITLE" val="Aspose.Slides for Java"/>
  <p:tag name="AS_VERSION" val="15.9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</Application>
  <AppVersion>15.0900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2016-02-17T10:17:43.215</cp:lastPrinted>
  <dcterms:created xsi:type="dcterms:W3CDTF">2016-02-17T10:17:43Z</dcterms:created>
  <dcterms:modified xsi:type="dcterms:W3CDTF">2016-02-17T10:17:43Z</dcterms:modified>
</cp:coreProperties>
</file>