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5.6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2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New shape"/>
          <p:cNvSpPr/>
          <p:nvPr/>
        </p:nvSpPr>
        <p:spPr>
          <a:xfrm>
            <a:off x="1905000" y="952500"/>
            <a:ext cx="1905000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Aspose TextBox</a:t>
            </a:r>
          </a:p>
        </p:txBody>
      </p:sp>
      <p:sp>
        <p:nvSpPr>
          <p:cNvPr id="2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15.6.0.0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5.07.27"/>
  <p:tag name="AS_TITLE" val="Aspose.Slides for Java"/>
  <p:tag name="AS_VERSION" val="15.6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/>
  <Manager/>
  <Company/>
  <PresentationFormat>����� (4:3)</PresentationFormat>
  <TotalTime>10000</TotalTime>
  <SharedDoc>0</SharedDoc>
  <Application>Aspose.Slides for Java 15.6.0.0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2016-02-16T14:52:33.849</cp:lastPrinted>
  <dcterms:created xsi:type="dcterms:W3CDTF">2016-02-16T14:52:33Z</dcterms:created>
  <dcterms:modified xsi:type="dcterms:W3CDTF">2016-02-16T14:52:33Z</dcterms:modified>
</cp:coreProperties>
</file>