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://www.aspose.co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New shape"/>
          <p:cNvSpPr/>
          <p:nvPr/>
        </p:nvSpPr>
        <p:spPr>
          <a:xfrm>
            <a:off x="1905000" y="19050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Id="4294967295">
                <a:hlinkClick r:id="rId2" invalidUrl="" action="" tgtFrame="" tooltip=""/>
              </a:rPr>
              <a:t>Aspose.Slides</a:t>
            </a:r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2016-02-16T14:52:37.359</cp:lastPrinted>
  <dcterms:created xsi:type="dcterms:W3CDTF">2016-02-16T14:52:37Z</dcterms:created>
  <dcterms:modified xsi:type="dcterms:W3CDTF">2016-02-16T14:52:37Z</dcterms:modified>
</cp:coreProperties>
</file>