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232513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978922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11638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290136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59763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597627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76914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976425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8761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530153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272106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This is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effectLst/>
              </a:rPr>
              <a:t>Welcome to Aspose SubTitle</a:t>
            </a:r>
            <a:endParaRPr lang="en-US">
              <a:effectLst/>
            </a:endParaRP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6920593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On-screen Show (4:3)</PresentationFormat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 Sample</dc:title>
  <dc:creator>Fatima</dc:creator>
  <cp:lastModifiedBy>masood</cp:lastModifiedBy>
  <cp:revision>7</cp:revision>
</cp:coreProperties>
</file>