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F187870-345F-449F-9035-C5B9D1B4A2B3}" type="datetimeFigureOut">
              <a:rPr lang="en-US" smtClean="0">
                <a:effectLst/>
              </a:rPr>
              <a:t>7/29/2015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8B8A6B46-2407-4AEC-B133-55393313F5EA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b="1" i="1" smtClean="0">
                <a:solidFill>
                  <a:srgbClr val="0000FF"/>
                </a:solidFill>
                <a:effectLst/>
                <a:latin typeface="Elephant"/>
              </a:rPr>
              <a:t>Welcome to Aspose Title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en-US" b="1" i="1" smtClean="0">
                <a:solidFill>
                  <a:srgbClr val="00FF00"/>
                </a:solidFill>
                <a:effectLst/>
                <a:latin typeface="Castellar"/>
              </a:rPr>
              <a:t>Welcome to Aspose SubTitle</a:t>
            </a:r>
            <a:endParaRPr lang="en-US">
              <a:effectLst/>
            </a:endParaRP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6920593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masood</cp:lastModifiedBy>
  <cp:revision>7</cp:revision>
</cp:coreProperties>
</file>