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New shape"/>
          <p:cNvSpPr/>
          <p:nvPr/>
        </p:nvSpPr>
        <p:spPr>
          <a:xfrm>
            <a:off x="1905000" y="952500"/>
            <a:ext cx="50800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5000" smtId="4294967295">
                <a:effectLst>
                  <a:innerShdw blurRad="101600" dist="76200" dir="5400000">
                    <a:schemeClr val="accent1"/>
                  </a:innerShdw>
                </a:effectLst>
              </a:rPr>
              <a:t>Aspose TextBox</a:t>
            </a:r>
          </a:p>
        </p:txBody>
      </p:sp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2016-02-16T14:53:25.606</cp:lastPrinted>
  <dcterms:created xsi:type="dcterms:W3CDTF">2016-02-16T14:53:25Z</dcterms:created>
  <dcterms:modified xsi:type="dcterms:W3CDTF">2016-02-16T14:53:25Z</dcterms:modified>
</cp:coreProperties>
</file>