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0" r:id="rId3"/>
    <p:sldId id="261" r:id="rId4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204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116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53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37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747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308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3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26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01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375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41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Presentation –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56"/>
  <p:tag name="AS_OS" val="Microsoft Windows NT 6.1.7601 Service Pack 1"/>
  <p:tag name="AS_RELEASE_DATE" val="2013.01.25"/>
  <p:tag name="AS_VERSION" val="7.1.0.0"/>
  <p:tag name="AS_TITLE" val="Aspose.Slides for .NET 2.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0</Slides>
  <Notes>0</Notes>
  <TotalTime>64</TotalTime>
  <HiddenSlides>0</HiddenSlides>
  <MMClips>0</MMClips>
  <ScaleCrop>0</ScaleCrop>
  <LinksUpToDate>0</LinksUpToDate>
  <SharedDoc>0</SharedDoc>
  <HyperlinksChanged>0</HyperlinksChanged>
  <Application>Aspose.Slides for Java</Application>
  <AppVersion>16.0600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New Title</dc:title>
  <dc:creator>New Author</dc:creator>
  <cp:lastModifiedBy>Shoaib</cp:lastModifiedBy>
  <cp:revision>8</cp:revision>
  <dcterms:created xsi:type="dcterms:W3CDTF">2013-02-24T12:58:26Z</dcterms:created>
  <dcterms:modified xsi:type="dcterms:W3CDTF">2014-08-19T06:11:28Z</dcterms:modified>
</cp:coreProperties>
</file>