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0064-1B11-B74F-B564-C52BFEDA8562}" type="datetimeFigureOut">
              <a:rPr lang="en-US" smtClean="0"/>
              <a:t>05/06/16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373E-B4E2-1A46-ADD7-70B05B6B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674253" y="404091"/>
            <a:ext cx="2636921" cy="15355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first paragraph.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second paragraph.</a:t>
            </a:r>
          </a:p>
        </p:txBody>
      </p:sp>
    </p:spTree>
    <p:extLst>
      <p:ext uri="{BB962C8B-B14F-4D97-AF65-F5344CB8AC3E}">
        <p14:creationId xmlns:p14="http://schemas.microsoft.com/office/powerpoint/2010/main" val="103078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6384216" y="4490728"/>
            <a:ext cx="1809120" cy="13751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Triangle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66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Company>Our Company</Company>
  <Paragraphs>0</Paragraphs>
  <Slides>0</Slides>
  <Notes>0</Notes>
  <HiddenSlides>0</HiddenSlides>
  <MMClips>0</MMClips>
  <ScaleCrop>0</ScaleCrop>
  <LinksUpToDate>0</LinksUpToDate>
  <SharedDoc>0</SharedDoc>
  <HyperlinksChanged>0</HyperlinksChanged>
  <Application>Aspose.Slides for Java</Application>
  <AppVersion>16.0600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Template Title</dc:title>
  <cp:category>Template Category</cp:category>
  <cp:contentType>Template Content</cp:contentType>
  <dc:creator>Template Author</dc:creator>
  <dc:description>Created from template</dc:description>
  <cp:keywords>Keyword1, Keyword2, Keyword3</cp:keywords>
  <cp:revision>1</cp:revision>
  <cp:lastPrinted>2016-07-27T19:07:23.081</cp:lastPrinted>
  <dcterms:created xsi:type="dcterms:W3CDTF">2016-07-27T19:07:23Z</dcterms:created>
  <dcterms:modified xsi:type="dcterms:W3CDTF">2016-07-27T19:07:23Z</dcterms:modified>
  <dc:subject>Template Subject</dc:subject>
</cp:coreProperties>
</file>