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F53C85-E371-4A49-BAD2-50685E7F42A3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AD60E5-0ECA-4152-8163-3FEE18402A06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17E993-7E19-4A94-AE3B-7B0E5CD6ABFC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4C8446-786D-4A26-8D37-86F5A415EF8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87F0D6-EEE0-4949-BF34-5D2ECAA8267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2873ED-DF91-4F74-A8FB-6BAE3785928B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572400-8839-44C5-9EA4-699C22E6CC8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BB829E-C594-4071-8A37-0357606B4DEC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9BCD09-34E0-4B95-8BC3-A634C444A355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3A6D83-8F9A-4789-940A-4314AFDB257D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DE0EBA-721F-4C8D-A7D3-B7B3B97AD468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Relationship Id="rId3" Type="http://schemas.openxmlformats.org/officeDocument/2006/relationships/video" Target="https://www.youtube.com/embed/Tj75Arhq5ho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>
            <a:hlinkClick invalidUrl="" action="ppaction://media" tgtFrame="" tooltip=""/>
          </p:cNvPr>
          <p:cNvPicPr/>
          <p:nvPr>
            <a:videoFile r:link="rId3"/>
          </p:nvPr>
        </p:nvPicPr>
        <p:blipFill>
          <a:blip r:embed="rId2"/>
          <a:stretch>
            <a:fillRect/>
          </a:stretch>
        </p:blipFill>
        <p:spPr>
          <a:xfrm>
            <a:off x="127000" y="127000"/>
            <a:ext cx="5422900" cy="3048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16.6.0.0.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grpId="0" nodeType="afterEffect">
                                  <p:childTnLst>
                                    <p:cmd type="call" cmd="playFrom(0.0)">
                                      <p:cBhvr>
                                        <p:cTn id="7" dur="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grpId="1" nodeType="clickEffect"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0">
                <p:cTn/>
                <p:tgtEl>
                  <p:spTgt spid="2"/>
                </p:tgtEl>
              </p:cMediaNode>
            </p:video>
          </p:childTnLst>
        </p:cTn>
      </p:par>
    </p:tnLst>
    <p:bldLst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AS_OS" val="Microsoft Windows NT 6.3"/>
  <p:tag name="AS_RELEASE_DATE" val="2016.07.16"/>
  <p:tag name="AS_TITLE" val="Aspose.Slides for Java"/>
  <p:tag name="AS_VERSION" val="16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2016-07-27T18:55:43.277</cp:lastPrinted>
  <dcterms:created xsi:type="dcterms:W3CDTF">2016-07-27T13:55:43Z</dcterms:created>
  <dcterms:modified xsi:type="dcterms:W3CDTF">2016-07-27T13:55:46Z</dcterms:modified>
</cp:coreProperties>
</file>