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6A6A0-F93C-4179-AC45-3C2A4F50A1ED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FD1906-FA40-45D9-9B31-20260291A1C1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E0FC69-898F-49A0-AF5F-F7FCB2EAF140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D21975-C164-4B5C-8C3D-B88C5D22E746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92B9F1-89D3-4F65-B96D-8D1C81B8FB0C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E00AFD7-BCEA-45FE-8D74-A6B28B095666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D8FE91A-E18B-4A63-8559-C9D09D1E8E19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8E9D466-0F0F-48FE-9627-A760D82B62A9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B86D619-19FA-4214-B950-E2D8E25FDF2F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F7377F-5C3F-492F-82BE-F3828567A14D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B1FE1C-2052-4CD4-A3A6-E14E3A480E5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540000" y="2540000"/>
            <a:ext cx="5080000" cy="2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Tx/>
              <a:buBlip>
                <a:blip r:embed="rId2"/>
              </a:buBlip>
            </a:pPr>
            <a:r>
              <a:t>Welcome to Aspose.Slides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16.5.0.0.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6.11"/>
  <p:tag name="AS_TITLE" val="Aspose.Slides for Java"/>
  <p:tag name="AS_VERSION" val="16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2016-06-27T20:43:51.968</cp:lastPrinted>
  <dcterms:created xsi:type="dcterms:W3CDTF">2016-06-27T20:43:52Z</dcterms:created>
  <dcterms:modified xsi:type="dcterms:W3CDTF">2016-06-27T15:43:54Z</dcterms:modified>
</cp:coreProperties>
</file>