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BA0A38B-6BC9-46F1-97FA-7CC130FAE9A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COVID19 CASES IN INDIA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3E86FD6-C38D-4DE0-9157-042C15A0B3E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25-07-2023 15:16:19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tewise testing details" id="10" name="slide10">
            <a:extLst>
              <a:ext uri="{FF2B5EF4-FFF2-40B4-BE49-F238E27FC236}">
                <a16:creationId xmlns:a16="http://schemas.microsoft.com/office/drawing/2014/main" id="{8BEC5467-6A2F-4317-838B-83F79C281D8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688" y="0"/>
            <a:ext cx="66766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11" name="slide11">
            <a:extLst>
              <a:ext uri="{FF2B5EF4-FFF2-40B4-BE49-F238E27FC236}">
                <a16:creationId xmlns:a16="http://schemas.microsoft.com/office/drawing/2014/main" id="{A204DF32-104D-47BA-89A3-C5CEC89269A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0"/>
            <a:ext cx="8229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" id="2" name="slide2">
            <a:extLst>
              <a:ext uri="{FF2B5EF4-FFF2-40B4-BE49-F238E27FC236}">
                <a16:creationId xmlns:a16="http://schemas.microsoft.com/office/drawing/2014/main" id="{E4903F13-4FF8-46FD-8796-A4CFCC7DD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80" y="0"/>
            <a:ext cx="120058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 CASES BY STATE" id="3" name="slide3">
            <a:extLst>
              <a:ext uri="{FF2B5EF4-FFF2-40B4-BE49-F238E27FC236}">
                <a16:creationId xmlns:a16="http://schemas.microsoft.com/office/drawing/2014/main" id="{A438D64E-708F-4A04-9EC0-4EB0112EB9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19" y="0"/>
            <a:ext cx="116949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rst &amp;amp; second dose administrated" id="4" name="slide4">
            <a:extLst>
              <a:ext uri="{FF2B5EF4-FFF2-40B4-BE49-F238E27FC236}">
                <a16:creationId xmlns:a16="http://schemas.microsoft.com/office/drawing/2014/main" id="{C1B5D8DF-9352-4FCA-BF6A-A3167B78AD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9529"/>
            <a:ext cx="12192000" cy="205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oses administrated by vaccine" id="5" name="slide5">
            <a:extLst>
              <a:ext uri="{FF2B5EF4-FFF2-40B4-BE49-F238E27FC236}">
                <a16:creationId xmlns:a16="http://schemas.microsoft.com/office/drawing/2014/main" id="{2C53C521-668B-463D-8E7F-5F5C727595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4387"/>
            <a:ext cx="12192000" cy="18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ge group details" id="6" name="slide6">
            <a:extLst>
              <a:ext uri="{FF2B5EF4-FFF2-40B4-BE49-F238E27FC236}">
                <a16:creationId xmlns:a16="http://schemas.microsoft.com/office/drawing/2014/main" id="{D983CB93-B130-485F-8417-8035FA3022A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7084"/>
            <a:ext cx="12192000" cy="480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der without missing values" id="7" name="slide7">
            <a:extLst>
              <a:ext uri="{FF2B5EF4-FFF2-40B4-BE49-F238E27FC236}">
                <a16:creationId xmlns:a16="http://schemas.microsoft.com/office/drawing/2014/main" id="{9FDB3181-EF3E-4AA7-AD5E-731401824F0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069"/>
            <a:ext cx="12192000" cy="568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MR lab in each state" id="8" name="slide8">
            <a:extLst>
              <a:ext uri="{FF2B5EF4-FFF2-40B4-BE49-F238E27FC236}">
                <a16:creationId xmlns:a16="http://schemas.microsoft.com/office/drawing/2014/main" id="{DCC2EFFE-D55F-461F-92B8-7DE7F4C0FB9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476" y="0"/>
            <a:ext cx="61210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tle" id="9" name="slide9">
            <a:extLst>
              <a:ext uri="{FF2B5EF4-FFF2-40B4-BE49-F238E27FC236}">
                <a16:creationId xmlns:a16="http://schemas.microsoft.com/office/drawing/2014/main" id="{542B201C-955D-4899-A128-D98D3B498D2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4755"/>
            <a:ext cx="12192000" cy="158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2023-07-25T09:46:21Z</dcterms:created>
  <dcterms:modified xsi:type="dcterms:W3CDTF">2023-07-25T09:46:21Z</dcterms:modified>
</cp:coreProperties>
</file>