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5AB24B-CD1F-4218-9BA1-920438A77D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COVID19 CASES IN INDIA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C03E5A-5814-4502-8242-9C41CC2F01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25-07-2023 15:15:53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E62DDDF-FE35-443B-9B62-1D8E9CFD0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2023-07-25T09:45:54Z</dcterms:created>
  <dcterms:modified xsi:type="dcterms:W3CDTF">2023-07-25T09:45:54Z</dcterms:modified>
</cp:coreProperties>
</file>