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48083A8-BFAB-43CD-A9BF-F6626539516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 INSIGHT &amp; PROFIT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F83B4B2-CB55-41C5-999E-DC0996E40E4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25-07-2023 13:58:34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NTH FILTER" id="10" name="slide10">
            <a:extLst>
              <a:ext uri="{FF2B5EF4-FFF2-40B4-BE49-F238E27FC236}">
                <a16:creationId xmlns:a16="http://schemas.microsoft.com/office/drawing/2014/main" id="{26D8D1F8-55EF-4960-9A92-EEBCEDB46D5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475" y="2528887"/>
            <a:ext cx="68770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QTY BY MARKET" id="11" name="slide11">
            <a:extLst>
              <a:ext uri="{FF2B5EF4-FFF2-40B4-BE49-F238E27FC236}">
                <a16:creationId xmlns:a16="http://schemas.microsoft.com/office/drawing/2014/main" id="{01F714D3-DF5C-4FB4-A2F7-9EE9210D547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7285"/>
            <a:ext cx="12192000" cy="452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DASHBOARD" id="12" name="slide12">
            <a:extLst>
              <a:ext uri="{FF2B5EF4-FFF2-40B4-BE49-F238E27FC236}">
                <a16:creationId xmlns:a16="http://schemas.microsoft.com/office/drawing/2014/main" id="{0D74E3EE-E499-4BD5-920F-5EB8E68D96B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DASHBOARD" id="13" name="slide13">
            <a:extLst>
              <a:ext uri="{FF2B5EF4-FFF2-40B4-BE49-F238E27FC236}">
                <a16:creationId xmlns:a16="http://schemas.microsoft.com/office/drawing/2014/main" id="{E618B12A-FDDF-4693-B0E3-C5D3CF54E1D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" id="14" name="slide14">
            <a:extLst>
              <a:ext uri="{FF2B5EF4-FFF2-40B4-BE49-F238E27FC236}">
                <a16:creationId xmlns:a16="http://schemas.microsoft.com/office/drawing/2014/main" id="{E312246F-66BE-4B54-AC84-4563FB329F9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562100"/>
            <a:ext cx="15240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MARGIN BY MARKET" id="15" name="slide15">
            <a:extLst>
              <a:ext uri="{FF2B5EF4-FFF2-40B4-BE49-F238E27FC236}">
                <a16:creationId xmlns:a16="http://schemas.microsoft.com/office/drawing/2014/main" id="{191B167F-C24D-4DAB-A43B-81986B2B8F1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9983"/>
            <a:ext cx="12192000" cy="475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TREND" id="16" name="slide16">
            <a:extLst>
              <a:ext uri="{FF2B5EF4-FFF2-40B4-BE49-F238E27FC236}">
                <a16:creationId xmlns:a16="http://schemas.microsoft.com/office/drawing/2014/main" id="{8154C885-8DB9-4A25-943A-6EDCC0F1856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7" y="0"/>
            <a:ext cx="120240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REAKDOWN" id="17" name="slide17">
            <a:extLst>
              <a:ext uri="{FF2B5EF4-FFF2-40B4-BE49-F238E27FC236}">
                <a16:creationId xmlns:a16="http://schemas.microsoft.com/office/drawing/2014/main" id="{06916878-F09D-4548-8183-EBFBB9EE702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225" y="604837"/>
            <a:ext cx="478155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STOMER TABLE" id="18" name="slide18">
            <a:extLst>
              <a:ext uri="{FF2B5EF4-FFF2-40B4-BE49-F238E27FC236}">
                <a16:creationId xmlns:a16="http://schemas.microsoft.com/office/drawing/2014/main" id="{D3D82BED-C177-4846-B1B5-CB77BA986B7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508" y="0"/>
            <a:ext cx="44349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" id="2" name="slide2">
            <a:extLst>
              <a:ext uri="{FF2B5EF4-FFF2-40B4-BE49-F238E27FC236}">
                <a16:creationId xmlns:a16="http://schemas.microsoft.com/office/drawing/2014/main" id="{775DC6F9-C202-4A99-AE98-4903828E32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0" y="1328737"/>
            <a:ext cx="24765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" id="3" name="slide3">
            <a:extLst>
              <a:ext uri="{FF2B5EF4-FFF2-40B4-BE49-F238E27FC236}">
                <a16:creationId xmlns:a16="http://schemas.microsoft.com/office/drawing/2014/main" id="{A1A13129-42F8-48C4-8763-2F07BE8733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57162"/>
            <a:ext cx="1524000" cy="654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 PRODUCTS" id="4" name="slide4">
            <a:extLst>
              <a:ext uri="{FF2B5EF4-FFF2-40B4-BE49-F238E27FC236}">
                <a16:creationId xmlns:a16="http://schemas.microsoft.com/office/drawing/2014/main" id="{E7F07609-A8F6-40F0-B03F-106827ACDC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5665"/>
            <a:ext cx="12192000" cy="242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BY MARKET" id="5" name="slide5">
            <a:extLst>
              <a:ext uri="{FF2B5EF4-FFF2-40B4-BE49-F238E27FC236}">
                <a16:creationId xmlns:a16="http://schemas.microsoft.com/office/drawing/2014/main" id="{BE9E88C5-B537-446C-A311-8DFB544429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7285"/>
            <a:ext cx="12192000" cy="452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 CUSTOMERS" id="6" name="slide6">
            <a:extLst>
              <a:ext uri="{FF2B5EF4-FFF2-40B4-BE49-F238E27FC236}">
                <a16:creationId xmlns:a16="http://schemas.microsoft.com/office/drawing/2014/main" id="{1A70BC9B-5169-4E4E-BC10-2F72AEE526D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5665"/>
            <a:ext cx="12192000" cy="242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BY ZONE" id="7" name="slide7">
            <a:extLst>
              <a:ext uri="{FF2B5EF4-FFF2-40B4-BE49-F238E27FC236}">
                <a16:creationId xmlns:a16="http://schemas.microsoft.com/office/drawing/2014/main" id="{5603A68F-6E02-43A3-AEBF-8863229070E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5544"/>
            <a:ext cx="12192000" cy="154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BY YEAR" id="8" name="slide8">
            <a:extLst>
              <a:ext uri="{FF2B5EF4-FFF2-40B4-BE49-F238E27FC236}">
                <a16:creationId xmlns:a16="http://schemas.microsoft.com/office/drawing/2014/main" id="{D2378CB6-D8FE-47C3-8EB2-8B5DFD81F61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9889"/>
            <a:ext cx="12192000" cy="549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EAR FILTER" id="9" name="slide9">
            <a:extLst>
              <a:ext uri="{FF2B5EF4-FFF2-40B4-BE49-F238E27FC236}">
                <a16:creationId xmlns:a16="http://schemas.microsoft.com/office/drawing/2014/main" id="{9E75BB79-89C0-4372-B145-1355126A286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75" y="2028825"/>
            <a:ext cx="23050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2023-07-25T08:28:43Z</dcterms:created>
  <dcterms:modified xsi:type="dcterms:W3CDTF">2023-07-25T08:28:43Z</dcterms:modified>
</cp:coreProperties>
</file>