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406406-FB47-4C27-B7FD-E49A032E01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 &amp; PROFIT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C9E4FB-4C02-424C-9E6E-CD0596E826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25-07-2023 13:57:35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E0D2B5C3-BE8A-48F1-BA06-DF28F560F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DASHBOARD" id="3" name="slide3">
            <a:extLst>
              <a:ext uri="{FF2B5EF4-FFF2-40B4-BE49-F238E27FC236}">
                <a16:creationId xmlns:a16="http://schemas.microsoft.com/office/drawing/2014/main" id="{38DC04E2-9869-49B9-81C8-13FE0C9C5E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2023-07-25T08:27:35Z</dcterms:created>
  <dcterms:modified xsi:type="dcterms:W3CDTF">2023-07-25T08:27:35Z</dcterms:modified>
</cp:coreProperties>
</file>