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30238700" cy="43195875"/>
  <p:notesSz cx="6669088" cy="9926638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209809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41961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62942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8392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0490454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12588545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14686636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16784726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BEA51"/>
    <a:srgbClr val="8CD246"/>
    <a:srgbClr val="00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0" autoAdjust="0"/>
    <p:restoredTop sz="97622" autoAdjust="0"/>
  </p:normalViewPr>
  <p:slideViewPr>
    <p:cSldViewPr>
      <p:cViewPr>
        <p:scale>
          <a:sx n="33" d="100"/>
          <a:sy n="33" d="100"/>
        </p:scale>
        <p:origin x="-464" y="4328"/>
      </p:cViewPr>
      <p:guideLst>
        <p:guide orient="horz" pos="26709"/>
        <p:guide pos="183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B49EE-D745-4049-B24A-C302CD2E0FA2}" type="datetimeFigureOut">
              <a:rPr lang="de-DE" smtClean="0"/>
              <a:pPr/>
              <a:t>20.03.16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032000" y="744538"/>
            <a:ext cx="26050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42E9B-C103-384D-9B74-0B54F1F361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294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98091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96182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94272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92363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90454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88545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86636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84726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42E9B-C103-384D-9B74-0B54F1F361F8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FHNW_H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9150" y="947737"/>
            <a:ext cx="10363200" cy="172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19691350" y="41727623"/>
            <a:ext cx="9937856" cy="97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19618" tIns="209809" rIns="419618" bIns="209809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CH" sz="3600" b="1" dirty="0"/>
              <a:t>www.fhnw.ch/technik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360000" y="3240000"/>
            <a:ext cx="2880000" cy="39960000"/>
          </a:xfrm>
          <a:prstGeom prst="rect">
            <a:avLst/>
          </a:prstGeom>
          <a:solidFill>
            <a:srgbClr val="9BEA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 rot="16200000">
            <a:off x="-14537719" y="20911274"/>
            <a:ext cx="3253740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800" b="0" i="0" dirty="0" smtClean="0">
                <a:latin typeface="Verdana"/>
                <a:cs typeface="Verdana"/>
              </a:rPr>
              <a:t>Studiengang Elektro- und Informationstechnik</a:t>
            </a:r>
            <a:endParaRPr lang="de-DE" sz="10800" b="0" i="0" dirty="0">
              <a:latin typeface="Verdana"/>
              <a:cs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5pPr>
      <a:lvl6pPr marL="2098091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6pPr>
      <a:lvl7pPr marL="4196182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7pPr>
      <a:lvl8pPr marL="6294272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8pPr>
      <a:lvl9pPr marL="8392363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9pPr>
    </p:titleStyle>
    <p:bodyStyle>
      <a:lvl1pPr marL="1573568" indent="-1573568" algn="l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409398" indent="-1311307" algn="l" rtl="0" fontAlgn="base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45227" indent="-1049045" algn="l" rtl="0" fontAlgn="base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43318" indent="-1049045" algn="l" rtl="0" fontAlgn="base">
        <a:spcBef>
          <a:spcPct val="20000"/>
        </a:spcBef>
        <a:spcAft>
          <a:spcPct val="0"/>
        </a:spcAft>
        <a:buChar char="–"/>
        <a:defRPr sz="9200">
          <a:solidFill>
            <a:schemeClr val="tx1"/>
          </a:solidFill>
          <a:latin typeface="+mn-lt"/>
        </a:defRPr>
      </a:lvl4pPr>
      <a:lvl5pPr marL="9441409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5pPr>
      <a:lvl6pPr marL="11539499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6pPr>
      <a:lvl7pPr marL="13637590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7pPr>
      <a:lvl8pPr marL="15735681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8pPr>
      <a:lvl9pPr marL="17833772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098091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196182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294272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392363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490454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588545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686636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784726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gif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298950" y="15349537"/>
            <a:ext cx="11880000" cy="47397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sz="5000" dirty="0" smtClean="0">
                <a:latin typeface="Verdana"/>
                <a:cs typeface="Verdana"/>
              </a:rPr>
              <a:t>Zwischentitel sind 50 Punkt</a:t>
            </a:r>
            <a:r>
              <a:rPr lang="de-DE" sz="5000" baseline="0" dirty="0" smtClean="0">
                <a:latin typeface="Verdana"/>
                <a:cs typeface="Verdana"/>
              </a:rPr>
              <a:t> hoch</a:t>
            </a:r>
            <a:endParaRPr lang="de-DE" sz="5000" dirty="0" smtClean="0">
              <a:latin typeface="Verdana"/>
              <a:cs typeface="Verdana"/>
            </a:endParaRPr>
          </a:p>
          <a:p>
            <a:pPr algn="just"/>
            <a:endParaRPr lang="de-DE" sz="3600" dirty="0" smtClean="0">
              <a:latin typeface="Verdana"/>
              <a:cs typeface="Verdana"/>
            </a:endParaRPr>
          </a:p>
          <a:p>
            <a:pPr algn="just"/>
            <a:r>
              <a:rPr lang="de-DE" sz="3600" dirty="0" smtClean="0">
                <a:latin typeface="Verdana"/>
                <a:cs typeface="Verdana"/>
              </a:rPr>
              <a:t>Dies ist ein Fliesstext und der ist 36 Punkt</a:t>
            </a:r>
            <a:r>
              <a:rPr lang="de-DE" sz="3600" baseline="0" dirty="0" smtClean="0">
                <a:latin typeface="Verdana"/>
                <a:cs typeface="Verdana"/>
              </a:rPr>
              <a:t> hoch, damit man ihn gut lesen kann ab 80-120 cm vor dem Poster</a:t>
            </a:r>
          </a:p>
          <a:p>
            <a:pPr algn="just"/>
            <a:r>
              <a:rPr lang="de-DE" sz="3600" baseline="0" dirty="0" smtClean="0">
                <a:latin typeface="Verdana"/>
                <a:cs typeface="Verdana"/>
              </a:rPr>
              <a:t>Das ist ein Blindtext. Das ist ein Blindtext. Das ist ein Blindtext. Das ist ein Blindtext. Das ist ein Blindtext.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7260150" y="15349537"/>
            <a:ext cx="11880000" cy="1138773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sz="5000" dirty="0" smtClean="0">
                <a:latin typeface="Verdana"/>
                <a:cs typeface="Verdana"/>
              </a:rPr>
              <a:t>Zwischentitel sind 50 Punkt</a:t>
            </a:r>
            <a:r>
              <a:rPr lang="de-DE" sz="5000" baseline="0" dirty="0" smtClean="0">
                <a:latin typeface="Verdana"/>
                <a:cs typeface="Verdana"/>
              </a:rPr>
              <a:t> hoch</a:t>
            </a:r>
            <a:endParaRPr lang="de-DE" sz="5000" dirty="0" smtClean="0">
              <a:latin typeface="Verdana"/>
              <a:cs typeface="Verdana"/>
            </a:endParaRPr>
          </a:p>
          <a:p>
            <a:pPr algn="just"/>
            <a:endParaRPr lang="de-DE" sz="3600" dirty="0" smtClean="0">
              <a:latin typeface="Verdana"/>
              <a:cs typeface="Verdana"/>
            </a:endParaRPr>
          </a:p>
          <a:p>
            <a:pPr algn="just"/>
            <a:r>
              <a:rPr lang="de-DE" sz="3600" dirty="0" smtClean="0">
                <a:latin typeface="Verdana"/>
                <a:cs typeface="Verdana"/>
              </a:rPr>
              <a:t>Dies ist ein Fliesstext und der ist 36 Punkt</a:t>
            </a:r>
            <a:r>
              <a:rPr lang="de-DE" sz="3600" baseline="0" dirty="0" smtClean="0">
                <a:latin typeface="Verdana"/>
                <a:cs typeface="Verdana"/>
              </a:rPr>
              <a:t> hoch, damit man ihn gut lesen kann ab 80-120 cm vor dem Poster</a:t>
            </a:r>
          </a:p>
          <a:p>
            <a:pPr algn="just"/>
            <a:r>
              <a:rPr lang="de-DE" sz="3600" baseline="0" dirty="0" smtClean="0">
                <a:latin typeface="Verdana"/>
                <a:cs typeface="Verdana"/>
              </a:rPr>
              <a:t>Das ist ein Blindtext Das ist ein Blindtext . Das ist ein Blindtext. Das ist ein Blindtext. Das ist ein Blindtext.</a:t>
            </a:r>
          </a:p>
          <a:p>
            <a:pPr algn="just"/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Apollonius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autem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luctu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fatigatus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levavit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es,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domine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vade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,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discum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epulare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cum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meis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ac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si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cum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tuis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. Ego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vero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afflictus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sum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meis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calamit-atibus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,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ut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non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solum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epulari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sed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nec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vivere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desiderarim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.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Confusus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non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Athenagora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subiit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de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subsannio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navis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rursus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ad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navem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et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bens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ait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etnon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potui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domino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vestro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persuadere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,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ut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ad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lucem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procedere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.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Ita-que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quid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faciam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,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ut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eum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a pro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posito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.</a:t>
            </a:r>
          </a:p>
          <a:p>
            <a:pPr algn="just"/>
            <a:endParaRPr lang="de-DE" sz="3600" dirty="0" smtClean="0">
              <a:latin typeface="Verdana"/>
              <a:cs typeface="Verdana"/>
            </a:endParaRPr>
          </a:p>
          <a:p>
            <a:pPr algn="just"/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endParaRPr lang="de-DE" sz="3600" dirty="0" smtClean="0">
              <a:latin typeface="Verdana"/>
              <a:cs typeface="Verdana"/>
            </a:endParaRPr>
          </a:p>
          <a:p>
            <a:pPr algn="just"/>
            <a:endParaRPr lang="de-DE" sz="3600" baseline="0" dirty="0" smtClean="0">
              <a:latin typeface="Verdana"/>
              <a:cs typeface="Verdana"/>
            </a:endParaRPr>
          </a:p>
          <a:p>
            <a:pPr algn="just"/>
            <a:endParaRPr lang="de-DE" sz="3600" dirty="0">
              <a:latin typeface="Verdana"/>
              <a:cs typeface="Verdana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7260150" y="33488737"/>
            <a:ext cx="11880000" cy="6480000"/>
          </a:xfrm>
          <a:prstGeom prst="rect">
            <a:avLst/>
          </a:prstGeom>
          <a:noFill/>
          <a:ln w="5715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de-DE" sz="5400" dirty="0" smtClean="0">
                <a:latin typeface="Verdana"/>
                <a:cs typeface="Verdana"/>
              </a:rPr>
              <a:t>Infobox </a:t>
            </a:r>
            <a:r>
              <a:rPr lang="de-DE" sz="4800" dirty="0" smtClean="0">
                <a:latin typeface="Verdana"/>
                <a:cs typeface="Verdana"/>
              </a:rPr>
              <a:t>(für </a:t>
            </a:r>
            <a:r>
              <a:rPr lang="de-DE" sz="4800" dirty="0" err="1" smtClean="0">
                <a:latin typeface="Verdana"/>
                <a:cs typeface="Verdana"/>
              </a:rPr>
              <a:t>Schematas</a:t>
            </a:r>
            <a:r>
              <a:rPr lang="de-DE" sz="4800" dirty="0" smtClean="0">
                <a:latin typeface="Verdana"/>
                <a:cs typeface="Verdana"/>
              </a:rPr>
              <a:t>, </a:t>
            </a:r>
            <a:r>
              <a:rPr lang="de-DE" sz="4800" dirty="0" err="1" smtClean="0">
                <a:latin typeface="Verdana"/>
                <a:cs typeface="Verdana"/>
              </a:rPr>
              <a:t>Gafiken</a:t>
            </a:r>
            <a:r>
              <a:rPr lang="de-DE" sz="4800" dirty="0" smtClean="0">
                <a:latin typeface="Verdana"/>
                <a:cs typeface="Verdana"/>
              </a:rPr>
              <a:t>)</a:t>
            </a:r>
            <a:endParaRPr lang="de-DE" sz="4800" dirty="0">
              <a:latin typeface="Verdana"/>
              <a:cs typeface="Verdana"/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1550" y="34707937"/>
            <a:ext cx="4419600" cy="466785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2967950" y="35774737"/>
            <a:ext cx="5940000" cy="25853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3600" dirty="0" smtClean="0">
                <a:latin typeface="Verdana"/>
                <a:cs typeface="Verdana"/>
              </a:rPr>
              <a:t>21: Text, Beschreibung</a:t>
            </a:r>
          </a:p>
          <a:p>
            <a:r>
              <a:rPr lang="de-DE" sz="3600" dirty="0" smtClean="0">
                <a:latin typeface="Verdana"/>
                <a:cs typeface="Verdana"/>
              </a:rPr>
              <a:t>22: Text, Beschreibung</a:t>
            </a:r>
          </a:p>
          <a:p>
            <a:r>
              <a:rPr lang="de-DE" sz="3600" dirty="0" smtClean="0">
                <a:latin typeface="Verdana"/>
                <a:cs typeface="Verdana"/>
              </a:rPr>
              <a:t>23: Text, Beschreibung</a:t>
            </a:r>
          </a:p>
          <a:p>
            <a:r>
              <a:rPr lang="de-DE" sz="3600" dirty="0" smtClean="0">
                <a:latin typeface="Verdana"/>
                <a:cs typeface="Verdana"/>
              </a:rPr>
              <a:t>24: Text, Beschreibung</a:t>
            </a:r>
          </a:p>
          <a:p>
            <a:endParaRPr lang="de-DE" dirty="0">
              <a:latin typeface="Verdana"/>
              <a:cs typeface="Verdana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451350" y="13292137"/>
            <a:ext cx="24688800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Verdana"/>
                <a:cs typeface="Verdana"/>
              </a:rPr>
              <a:t>Abb. 1-3: Jedes Bild hat eine Legende, die ist 24 Punkt</a:t>
            </a:r>
            <a:r>
              <a:rPr lang="de-DE" sz="2400" baseline="0" dirty="0" smtClean="0">
                <a:latin typeface="Verdana"/>
                <a:cs typeface="Verdana"/>
              </a:rPr>
              <a:t> hoch. Wählen Sie 2-3 Bilder,</a:t>
            </a:r>
            <a:r>
              <a:rPr lang="de-DE" sz="2400" dirty="0" smtClean="0">
                <a:latin typeface="Verdana"/>
                <a:cs typeface="Verdana"/>
              </a:rPr>
              <a:t> </a:t>
            </a:r>
            <a:r>
              <a:rPr lang="de-DE" sz="2400" baseline="0" dirty="0" smtClean="0">
                <a:latin typeface="Verdana"/>
                <a:cs typeface="Verdana"/>
              </a:rPr>
              <a:t>Grafiken nach Bedarf, </a:t>
            </a:r>
            <a:r>
              <a:rPr lang="de-DE" sz="2400" baseline="0" dirty="0" err="1" smtClean="0">
                <a:latin typeface="Verdana"/>
                <a:cs typeface="Verdana"/>
              </a:rPr>
              <a:t>Grösse</a:t>
            </a:r>
            <a:r>
              <a:rPr lang="de-DE" sz="2400" baseline="0" dirty="0" smtClean="0">
                <a:latin typeface="Verdana"/>
                <a:cs typeface="Verdana"/>
              </a:rPr>
              <a:t> anpassen</a:t>
            </a:r>
            <a:endParaRPr lang="de-DE" sz="2400" dirty="0">
              <a:latin typeface="Verdana"/>
              <a:cs typeface="Verdana"/>
            </a:endParaRPr>
          </a:p>
        </p:txBody>
      </p:sp>
      <p:pic>
        <p:nvPicPr>
          <p:cNvPr id="8" name="Bild 7" descr="Bild_1_2_def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950" y="7500937"/>
            <a:ext cx="6350000" cy="5092700"/>
          </a:xfrm>
          <a:prstGeom prst="rect">
            <a:avLst/>
          </a:prstGeom>
        </p:spPr>
      </p:pic>
      <p:pic>
        <p:nvPicPr>
          <p:cNvPr id="9" name="Bild 8" descr="itet_220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6269" y="7500937"/>
            <a:ext cx="7623681" cy="5094000"/>
          </a:xfrm>
          <a:prstGeom prst="rect">
            <a:avLst/>
          </a:prstGeom>
        </p:spPr>
      </p:pic>
      <p:pic>
        <p:nvPicPr>
          <p:cNvPr id="10" name="Bild 9" descr="itet_220.jpg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1817350" y="7500937"/>
            <a:ext cx="6883400" cy="509400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4146550" y="27998737"/>
            <a:ext cx="12192000" cy="9171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de-DE" sz="5000" dirty="0" smtClean="0">
                <a:latin typeface="Verdana"/>
                <a:cs typeface="Verdana"/>
              </a:rPr>
              <a:t>Zwischentitel sind 50 Punkt</a:t>
            </a:r>
            <a:r>
              <a:rPr lang="de-DE" sz="5000" baseline="0" dirty="0" smtClean="0">
                <a:latin typeface="Verdana"/>
                <a:cs typeface="Verdana"/>
              </a:rPr>
              <a:t> hoch</a:t>
            </a:r>
            <a:endParaRPr lang="de-DE" sz="5000" dirty="0" smtClean="0">
              <a:latin typeface="Verdana"/>
              <a:cs typeface="Verdana"/>
            </a:endParaRPr>
          </a:p>
          <a:p>
            <a:pPr algn="just"/>
            <a:endParaRPr lang="de-DE" sz="3600" dirty="0" smtClean="0">
              <a:latin typeface="Verdana"/>
              <a:cs typeface="Verdana"/>
            </a:endParaRPr>
          </a:p>
          <a:p>
            <a:pPr algn="just"/>
            <a:r>
              <a:rPr lang="de-DE" sz="3600" dirty="0" smtClean="0">
                <a:latin typeface="Verdana"/>
                <a:cs typeface="Verdana"/>
              </a:rPr>
              <a:t>Dies ist ein Fliesstext und der ist 36 Punkt</a:t>
            </a:r>
            <a:r>
              <a:rPr lang="de-DE" sz="3600" baseline="0" dirty="0" smtClean="0">
                <a:latin typeface="Verdana"/>
                <a:cs typeface="Verdana"/>
              </a:rPr>
              <a:t> hoch, damit man ihn gut lesen kann ab 80-120 cm vor dem Poster</a:t>
            </a:r>
            <a:r>
              <a:rPr lang="de-DE" sz="3600" dirty="0" smtClean="0">
                <a:latin typeface="Verdana"/>
                <a:cs typeface="Verdana"/>
              </a:rPr>
              <a:t>. </a:t>
            </a:r>
            <a:r>
              <a:rPr lang="de-DE" sz="3600" baseline="0" dirty="0" smtClean="0">
                <a:latin typeface="Verdana"/>
                <a:cs typeface="Verdana"/>
              </a:rPr>
              <a:t>Das ist ein Blindtext.</a:t>
            </a:r>
          </a:p>
          <a:p>
            <a:pPr algn="just"/>
            <a:r>
              <a:rPr lang="de-DE" sz="3600" baseline="0" dirty="0" smtClean="0">
                <a:latin typeface="Verdana"/>
                <a:cs typeface="Verdana"/>
              </a:rPr>
              <a:t>Das ist ein Blindtext . Das ist ein Blindtext. Das ist ein Blindtext. Das ist ein Blindtext.</a:t>
            </a:r>
          </a:p>
          <a:p>
            <a:pPr algn="just"/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et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dic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ei,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ut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mit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memmioll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Tharsiam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.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Cumque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perrexisset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puer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ad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lenonem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,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ut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non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solum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epulari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sed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nec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Causa, per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quam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dominus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homi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nibus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fit pro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pitius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. </a:t>
            </a:r>
          </a:p>
          <a:p>
            <a:pPr algn="just"/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Accede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ergo ad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eum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et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suade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exire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ad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lucem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: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forsitan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per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nos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kk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Causa, per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quam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dominus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homi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nibus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fit pro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pitius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.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Accede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ergo ad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eum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et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suade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exire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ad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lucem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: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forsitan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per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nos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.</a:t>
            </a:r>
            <a:endParaRPr lang="de-DE" sz="3600" dirty="0" smtClean="0">
              <a:latin typeface="Verdana"/>
              <a:cs typeface="Verdana"/>
            </a:endParaRPr>
          </a:p>
          <a:p>
            <a:pPr algn="just"/>
            <a:endParaRPr lang="de-DE" sz="3600" baseline="0" dirty="0" smtClean="0">
              <a:latin typeface="Verdana"/>
              <a:cs typeface="Verdana"/>
            </a:endParaRPr>
          </a:p>
        </p:txBody>
      </p:sp>
      <p:sp>
        <p:nvSpPr>
          <p:cNvPr id="12" name="Textplatzhalter 1"/>
          <p:cNvSpPr txBox="1">
            <a:spLocks/>
          </p:cNvSpPr>
          <p:nvPr/>
        </p:nvSpPr>
        <p:spPr>
          <a:xfrm>
            <a:off x="3384550" y="39085837"/>
            <a:ext cx="10210800" cy="4000500"/>
          </a:xfrm>
          <a:prstGeom prst="rect">
            <a:avLst/>
          </a:prstGeom>
        </p:spPr>
        <p:txBody>
          <a:bodyPr lIns="419618" tIns="209809" rIns="419618" bIns="209809"/>
          <a:lstStyle/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Diplomand:</a:t>
            </a:r>
            <a:r>
              <a:rPr kumimoji="0" lang="de-CH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Peter Muster</a:t>
            </a: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Auftraggeber:  </a:t>
            </a:r>
            <a:r>
              <a:rPr kumimoji="0" lang="de-CH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Musterfirma AG</a:t>
            </a: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Experte: </a:t>
            </a:r>
            <a:r>
              <a:rPr kumimoji="0" lang="de-CH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Paula Müller</a:t>
            </a: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Examinator: </a:t>
            </a:r>
            <a:r>
              <a:rPr kumimoji="0" lang="de-CH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Emil Dreher</a:t>
            </a: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z="3600" kern="0" noProof="0" dirty="0" smtClean="0">
                <a:latin typeface="+mn-lt"/>
              </a:rPr>
              <a:t>			</a:t>
            </a:r>
            <a:r>
              <a:rPr lang="de-CH" sz="3600" kern="0" noProof="0" dirty="0" err="1" smtClean="0">
                <a:latin typeface="+mn-lt"/>
              </a:rPr>
              <a:t>emil.dreher@fhnw</a:t>
            </a:r>
            <a:r>
              <a:rPr lang="de-CH" sz="3600" kern="0" dirty="0" smtClean="0">
                <a:latin typeface="+mn-lt"/>
              </a:rPr>
              <a:t>.</a:t>
            </a:r>
            <a:r>
              <a:rPr lang="de-CH" sz="3600" kern="0" dirty="0" err="1" smtClean="0">
                <a:latin typeface="+mn-lt"/>
              </a:rPr>
              <a:t>ch</a:t>
            </a:r>
            <a:endParaRPr kumimoji="0" lang="de-CH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6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3328262" y="1252537"/>
            <a:ext cx="57483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Ausstellungs-Nr</a:t>
            </a:r>
            <a:r>
              <a:rPr lang="de-DE" sz="4800" dirty="0" smtClean="0"/>
              <a:t>. </a:t>
            </a:r>
            <a:r>
              <a:rPr lang="de-DE" sz="7200" dirty="0" smtClean="0"/>
              <a:t>E-01</a:t>
            </a:r>
            <a:endParaRPr lang="de-DE" sz="7200" dirty="0"/>
          </a:p>
        </p:txBody>
      </p:sp>
      <p:sp>
        <p:nvSpPr>
          <p:cNvPr id="14" name="Textfeld 13"/>
          <p:cNvSpPr txBox="1"/>
          <p:nvPr/>
        </p:nvSpPr>
        <p:spPr>
          <a:xfrm>
            <a:off x="4320000" y="3239999"/>
            <a:ext cx="24840000" cy="31700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0000" b="1" i="0" dirty="0" smtClean="0">
                <a:latin typeface="Verdana"/>
                <a:cs typeface="Verdana"/>
              </a:rPr>
              <a:t>Haupttitel</a:t>
            </a:r>
          </a:p>
          <a:p>
            <a:r>
              <a:rPr lang="de-DE" sz="5000" b="1" i="0" dirty="0" smtClean="0">
                <a:latin typeface="Verdana"/>
                <a:cs typeface="Verdana"/>
              </a:rPr>
              <a:t>Lead Poster Elektro- und </a:t>
            </a:r>
            <a:r>
              <a:rPr lang="de-DE" sz="5000" b="1" i="0" dirty="0" smtClean="0">
                <a:latin typeface="Verdana"/>
                <a:cs typeface="Verdana"/>
              </a:rPr>
              <a:t>Informationstechnik </a:t>
            </a:r>
            <a:r>
              <a:rPr lang="de-DE" sz="5000" b="1" dirty="0" err="1">
                <a:latin typeface="Verdana"/>
                <a:cs typeface="Verdana"/>
              </a:rPr>
              <a:t>Apollonius</a:t>
            </a:r>
            <a:r>
              <a:rPr lang="de-DE" sz="5000" b="1" dirty="0">
                <a:latin typeface="Verdana"/>
                <a:cs typeface="Verdana"/>
              </a:rPr>
              <a:t> </a:t>
            </a:r>
            <a:r>
              <a:rPr lang="de-DE" sz="5000" b="1" dirty="0" err="1">
                <a:latin typeface="Verdana"/>
                <a:cs typeface="Verdana"/>
              </a:rPr>
              <a:t>autem</a:t>
            </a:r>
            <a:r>
              <a:rPr lang="de-DE" sz="5000" b="1" dirty="0">
                <a:latin typeface="Verdana"/>
                <a:cs typeface="Verdana"/>
              </a:rPr>
              <a:t> </a:t>
            </a:r>
            <a:r>
              <a:rPr lang="de-DE" sz="5000" b="1" dirty="0" err="1">
                <a:latin typeface="Verdana"/>
                <a:cs typeface="Verdana"/>
              </a:rPr>
              <a:t>luctu</a:t>
            </a:r>
            <a:r>
              <a:rPr lang="de-DE" sz="5000" b="1" dirty="0">
                <a:latin typeface="Verdana"/>
                <a:cs typeface="Verdana"/>
              </a:rPr>
              <a:t> </a:t>
            </a:r>
            <a:r>
              <a:rPr lang="de-DE" sz="5000" b="1" dirty="0" err="1">
                <a:latin typeface="Verdana"/>
                <a:cs typeface="Verdana"/>
              </a:rPr>
              <a:t>fatigatus</a:t>
            </a:r>
            <a:r>
              <a:rPr lang="de-DE" sz="5000" b="1" dirty="0">
                <a:latin typeface="Verdana"/>
                <a:cs typeface="Verdana"/>
              </a:rPr>
              <a:t> </a:t>
            </a:r>
            <a:r>
              <a:rPr lang="de-DE" sz="5000" b="1" dirty="0" err="1">
                <a:latin typeface="Verdana"/>
                <a:cs typeface="Verdana"/>
              </a:rPr>
              <a:t>levavit</a:t>
            </a:r>
            <a:r>
              <a:rPr lang="de-DE" sz="5000" b="1" dirty="0">
                <a:latin typeface="Verdana"/>
                <a:cs typeface="Verdana"/>
              </a:rPr>
              <a:t> es, </a:t>
            </a:r>
            <a:r>
              <a:rPr lang="de-DE" sz="5000" b="1" dirty="0" err="1">
                <a:latin typeface="Verdana"/>
                <a:cs typeface="Verdana"/>
              </a:rPr>
              <a:t>domine</a:t>
            </a:r>
            <a:r>
              <a:rPr lang="de-DE" sz="5000" b="1" dirty="0">
                <a:latin typeface="Verdana"/>
                <a:cs typeface="Verdana"/>
              </a:rPr>
              <a:t> </a:t>
            </a:r>
            <a:r>
              <a:rPr lang="de-DE" sz="5000" b="1" dirty="0" err="1">
                <a:latin typeface="Verdana"/>
                <a:cs typeface="Verdana"/>
              </a:rPr>
              <a:t>vade</a:t>
            </a:r>
            <a:r>
              <a:rPr lang="de-DE" sz="5000" b="1" dirty="0">
                <a:latin typeface="Verdana"/>
                <a:cs typeface="Verdana"/>
              </a:rPr>
              <a:t>, </a:t>
            </a:r>
            <a:r>
              <a:rPr lang="de-DE" sz="5000" b="1" dirty="0" err="1">
                <a:latin typeface="Verdana"/>
                <a:cs typeface="Verdana"/>
              </a:rPr>
              <a:t>discum</a:t>
            </a:r>
            <a:r>
              <a:rPr lang="de-DE" sz="5000" b="1" dirty="0">
                <a:latin typeface="Verdana"/>
                <a:cs typeface="Verdana"/>
              </a:rPr>
              <a:t> </a:t>
            </a:r>
            <a:r>
              <a:rPr lang="de-DE" sz="5000" b="1" dirty="0" err="1">
                <a:latin typeface="Verdana"/>
                <a:cs typeface="Verdana"/>
              </a:rPr>
              <a:t>epulare</a:t>
            </a:r>
            <a:r>
              <a:rPr lang="de-DE" sz="5000" b="1" dirty="0">
                <a:latin typeface="Verdana"/>
                <a:cs typeface="Verdana"/>
              </a:rPr>
              <a:t> cum </a:t>
            </a:r>
            <a:r>
              <a:rPr lang="de-DE" sz="5000" b="1" dirty="0" err="1">
                <a:latin typeface="Verdana"/>
                <a:cs typeface="Verdana"/>
              </a:rPr>
              <a:t>meis</a:t>
            </a:r>
            <a:r>
              <a:rPr lang="de-DE" sz="5000" b="1" dirty="0">
                <a:latin typeface="Verdana"/>
                <a:cs typeface="Verdana"/>
              </a:rPr>
              <a:t> </a:t>
            </a:r>
            <a:r>
              <a:rPr lang="de-DE" sz="5000" b="1" dirty="0" err="1">
                <a:latin typeface="Verdana"/>
                <a:cs typeface="Verdana"/>
              </a:rPr>
              <a:t>ac</a:t>
            </a:r>
            <a:r>
              <a:rPr lang="de-DE" sz="5000" b="1" dirty="0">
                <a:latin typeface="Verdana"/>
                <a:cs typeface="Verdana"/>
              </a:rPr>
              <a:t> </a:t>
            </a:r>
            <a:endParaRPr lang="de-DE" sz="5000" b="1" i="0" dirty="0" smtClean="0">
              <a:latin typeface="Verdana"/>
              <a:cs typeface="Verdana"/>
            </a:endParaRPr>
          </a:p>
        </p:txBody>
      </p:sp>
      <p:pic>
        <p:nvPicPr>
          <p:cNvPr id="15" name="Bild 14" descr="itet_220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8950" y="21304537"/>
            <a:ext cx="7623681" cy="509400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12299950" y="24969609"/>
            <a:ext cx="4038600" cy="12003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Verdana"/>
                <a:cs typeface="Verdana"/>
              </a:rPr>
              <a:t>Abb. 1-3: Jedes Bild hat eine Legende, die ist 24 Punkt</a:t>
            </a:r>
            <a:r>
              <a:rPr lang="de-DE" sz="2400" baseline="0" dirty="0" smtClean="0">
                <a:latin typeface="Verdana"/>
                <a:cs typeface="Verdana"/>
              </a:rPr>
              <a:t> hoch.</a:t>
            </a:r>
            <a:endParaRPr lang="de-DE" sz="2400" dirty="0">
              <a:latin typeface="Verdana"/>
              <a:cs typeface="Verdana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7260150" y="27782817"/>
            <a:ext cx="11880000" cy="5078313"/>
          </a:xfrm>
          <a:prstGeom prst="rect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5400" dirty="0">
                <a:latin typeface="Verdana"/>
                <a:cs typeface="Verdana"/>
              </a:rPr>
              <a:t>Infos zum Drucken:</a:t>
            </a:r>
            <a:br>
              <a:rPr lang="de-DE" sz="5400" dirty="0">
                <a:latin typeface="Verdana"/>
                <a:cs typeface="Verdana"/>
              </a:rPr>
            </a:br>
            <a:r>
              <a:rPr lang="de-DE" sz="5400" dirty="0">
                <a:latin typeface="Verdana"/>
                <a:cs typeface="Verdana"/>
              </a:rPr>
              <a:t>A0-PDF erstellen und PDF plotten</a:t>
            </a:r>
          </a:p>
          <a:p>
            <a:r>
              <a:rPr lang="de-DE" sz="5400" dirty="0">
                <a:latin typeface="Verdana"/>
                <a:cs typeface="Verdana"/>
              </a:rPr>
              <a:t>Für A3-Ausdruck: A3-PDF erstellen; im Druckdialog zuerst Dokument auf 35% skalieren.</a:t>
            </a:r>
          </a:p>
          <a:p>
            <a:r>
              <a:rPr lang="de-DE" sz="5400" dirty="0">
                <a:latin typeface="Verdana"/>
                <a:cs typeface="Verdana"/>
              </a:rPr>
              <a:t>Für A4-Ausdruck: 25% skalieren.</a:t>
            </a:r>
            <a:endParaRPr lang="de-DE" sz="54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Macintosh PowerPoint</Application>
  <PresentationFormat>Benutzerdefiniert</PresentationFormat>
  <Paragraphs>36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Standarddesign</vt:lpstr>
      <vt:lpstr>PowerPoint-Präsentation</vt:lpstr>
    </vt:vector>
  </TitlesOfParts>
  <Company>Fachhochschule Aargau, Nordwestschweiz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thomd0</dc:creator>
  <cp:lastModifiedBy>Anita Gertiser</cp:lastModifiedBy>
  <cp:revision>79</cp:revision>
  <dcterms:created xsi:type="dcterms:W3CDTF">2013-05-05T18:29:12Z</dcterms:created>
  <dcterms:modified xsi:type="dcterms:W3CDTF">2016-03-20T22:43:21Z</dcterms:modified>
</cp:coreProperties>
</file>