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6" r:id="rId6"/>
    <p:sldId id="265" r:id="rId7"/>
    <p:sldId id="263" r:id="rId8"/>
    <p:sldId id="264" r:id="rId9"/>
    <p:sldId id="257" r:id="rId10"/>
    <p:sldId id="266" r:id="rId11"/>
    <p:sldId id="258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D358C7-0840-4542-9247-971C1FABEE1D}" v="47" dt="2025-05-15T15:43:12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tingfang Yang" userId="d95ade68-665d-4ea4-935c-5ce11372866a" providerId="ADAL" clId="{4FD358C7-0840-4542-9247-971C1FABEE1D}"/>
    <pc:docChg chg="undo redo custSel addSld modSld sldOrd">
      <pc:chgData name="Yatingfang Yang" userId="d95ade68-665d-4ea4-935c-5ce11372866a" providerId="ADAL" clId="{4FD358C7-0840-4542-9247-971C1FABEE1D}" dt="2025-05-15T15:43:32.264" v="609" actId="20577"/>
      <pc:docMkLst>
        <pc:docMk/>
      </pc:docMkLst>
      <pc:sldChg chg="addSp modSp mod ord">
        <pc:chgData name="Yatingfang Yang" userId="d95ade68-665d-4ea4-935c-5ce11372866a" providerId="ADAL" clId="{4FD358C7-0840-4542-9247-971C1FABEE1D}" dt="2025-05-15T15:29:49.572" v="221" actId="1076"/>
        <pc:sldMkLst>
          <pc:docMk/>
          <pc:sldMk cId="1663453625" sldId="256"/>
        </pc:sldMkLst>
        <pc:spChg chg="mod">
          <ac:chgData name="Yatingfang Yang" userId="d95ade68-665d-4ea4-935c-5ce11372866a" providerId="ADAL" clId="{4FD358C7-0840-4542-9247-971C1FABEE1D}" dt="2025-05-15T15:23:44.267" v="0" actId="1076"/>
          <ac:spMkLst>
            <pc:docMk/>
            <pc:sldMk cId="1663453625" sldId="256"/>
            <ac:spMk id="11" creationId="{1115DB3D-C43F-06BC-39C1-8F3EAE847E66}"/>
          </ac:spMkLst>
        </pc:spChg>
        <pc:spChg chg="add mod">
          <ac:chgData name="Yatingfang Yang" userId="d95ade68-665d-4ea4-935c-5ce11372866a" providerId="ADAL" clId="{4FD358C7-0840-4542-9247-971C1FABEE1D}" dt="2025-05-15T15:23:54.587" v="2" actId="1076"/>
          <ac:spMkLst>
            <pc:docMk/>
            <pc:sldMk cId="1663453625" sldId="256"/>
            <ac:spMk id="12" creationId="{34882476-5B37-28BE-50AE-F7D2F601694F}"/>
          </ac:spMkLst>
        </pc:spChg>
        <pc:spChg chg="add mod">
          <ac:chgData name="Yatingfang Yang" userId="d95ade68-665d-4ea4-935c-5ce11372866a" providerId="ADAL" clId="{4FD358C7-0840-4542-9247-971C1FABEE1D}" dt="2025-05-15T15:29:49.572" v="221" actId="1076"/>
          <ac:spMkLst>
            <pc:docMk/>
            <pc:sldMk cId="1663453625" sldId="256"/>
            <ac:spMk id="17" creationId="{0B5FF05A-1A97-D330-0425-569313536F79}"/>
          </ac:spMkLst>
        </pc:spChg>
        <pc:cxnChg chg="add mod">
          <ac:chgData name="Yatingfang Yang" userId="d95ade68-665d-4ea4-935c-5ce11372866a" providerId="ADAL" clId="{4FD358C7-0840-4542-9247-971C1FABEE1D}" dt="2025-05-15T15:24:28.267" v="6" actId="208"/>
          <ac:cxnSpMkLst>
            <pc:docMk/>
            <pc:sldMk cId="1663453625" sldId="256"/>
            <ac:cxnSpMk id="14" creationId="{A14D15CC-A632-0093-EEB4-F8F5A1667B6B}"/>
          </ac:cxnSpMkLst>
        </pc:cxnChg>
        <pc:cxnChg chg="add mod">
          <ac:chgData name="Yatingfang Yang" userId="d95ade68-665d-4ea4-935c-5ce11372866a" providerId="ADAL" clId="{4FD358C7-0840-4542-9247-971C1FABEE1D}" dt="2025-05-15T15:24:25.644" v="5" actId="208"/>
          <ac:cxnSpMkLst>
            <pc:docMk/>
            <pc:sldMk cId="1663453625" sldId="256"/>
            <ac:cxnSpMk id="16" creationId="{A2752D8C-C0F3-270E-04EA-B08BF0A76412}"/>
          </ac:cxnSpMkLst>
        </pc:cxnChg>
      </pc:sldChg>
      <pc:sldChg chg="addSp modSp mod">
        <pc:chgData name="Yatingfang Yang" userId="d95ade68-665d-4ea4-935c-5ce11372866a" providerId="ADAL" clId="{4FD358C7-0840-4542-9247-971C1FABEE1D}" dt="2025-05-15T15:40:29.709" v="495"/>
        <pc:sldMkLst>
          <pc:docMk/>
          <pc:sldMk cId="2995649254" sldId="257"/>
        </pc:sldMkLst>
        <pc:spChg chg="add mod">
          <ac:chgData name="Yatingfang Yang" userId="d95ade68-665d-4ea4-935c-5ce11372866a" providerId="ADAL" clId="{4FD358C7-0840-4542-9247-971C1FABEE1D}" dt="2025-05-15T15:34:10.754" v="342" actId="1076"/>
          <ac:spMkLst>
            <pc:docMk/>
            <pc:sldMk cId="2995649254" sldId="257"/>
            <ac:spMk id="7" creationId="{72394A4E-52D9-9EF4-B837-82AAEAFAA651}"/>
          </ac:spMkLst>
        </pc:spChg>
        <pc:spChg chg="add mod">
          <ac:chgData name="Yatingfang Yang" userId="d95ade68-665d-4ea4-935c-5ce11372866a" providerId="ADAL" clId="{4FD358C7-0840-4542-9247-971C1FABEE1D}" dt="2025-05-15T15:34:24.573" v="348" actId="14100"/>
          <ac:spMkLst>
            <pc:docMk/>
            <pc:sldMk cId="2995649254" sldId="257"/>
            <ac:spMk id="8" creationId="{389C0212-C9F7-4FD1-1C08-39ED3955C745}"/>
          </ac:spMkLst>
        </pc:spChg>
        <pc:spChg chg="add mod">
          <ac:chgData name="Yatingfang Yang" userId="d95ade68-665d-4ea4-935c-5ce11372866a" providerId="ADAL" clId="{4FD358C7-0840-4542-9247-971C1FABEE1D}" dt="2025-05-15T15:34:19.494" v="347" actId="1076"/>
          <ac:spMkLst>
            <pc:docMk/>
            <pc:sldMk cId="2995649254" sldId="257"/>
            <ac:spMk id="9" creationId="{1F1B2F99-6969-CEDB-497A-C7C0DA4D2809}"/>
          </ac:spMkLst>
        </pc:spChg>
        <pc:spChg chg="add mod">
          <ac:chgData name="Yatingfang Yang" userId="d95ade68-665d-4ea4-935c-5ce11372866a" providerId="ADAL" clId="{4FD358C7-0840-4542-9247-971C1FABEE1D}" dt="2025-05-15T15:34:27.694" v="350" actId="1076"/>
          <ac:spMkLst>
            <pc:docMk/>
            <pc:sldMk cId="2995649254" sldId="257"/>
            <ac:spMk id="10" creationId="{DEC711D9-2544-2D33-8E5C-0BBAA1B42E89}"/>
          </ac:spMkLst>
        </pc:spChg>
        <pc:spChg chg="add mod">
          <ac:chgData name="Yatingfang Yang" userId="d95ade68-665d-4ea4-935c-5ce11372866a" providerId="ADAL" clId="{4FD358C7-0840-4542-9247-971C1FABEE1D}" dt="2025-05-15T15:34:36.102" v="355" actId="14100"/>
          <ac:spMkLst>
            <pc:docMk/>
            <pc:sldMk cId="2995649254" sldId="257"/>
            <ac:spMk id="11" creationId="{D3C5081F-D3C5-1108-E1D9-4D1FA1E80C3E}"/>
          </ac:spMkLst>
        </pc:spChg>
        <pc:spChg chg="add mod">
          <ac:chgData name="Yatingfang Yang" userId="d95ade68-665d-4ea4-935c-5ce11372866a" providerId="ADAL" clId="{4FD358C7-0840-4542-9247-971C1FABEE1D}" dt="2025-05-15T15:35:00.209" v="360" actId="1076"/>
          <ac:spMkLst>
            <pc:docMk/>
            <pc:sldMk cId="2995649254" sldId="257"/>
            <ac:spMk id="12" creationId="{A3A15AE3-3D05-02E5-0C56-20C7F5A9E039}"/>
          </ac:spMkLst>
        </pc:spChg>
        <pc:spChg chg="add mod">
          <ac:chgData name="Yatingfang Yang" userId="d95ade68-665d-4ea4-935c-5ce11372866a" providerId="ADAL" clId="{4FD358C7-0840-4542-9247-971C1FABEE1D}" dt="2025-05-15T15:35:19.621" v="366" actId="14100"/>
          <ac:spMkLst>
            <pc:docMk/>
            <pc:sldMk cId="2995649254" sldId="257"/>
            <ac:spMk id="13" creationId="{BFF5B023-9248-014F-118C-1DC3E799879D}"/>
          </ac:spMkLst>
        </pc:spChg>
        <pc:spChg chg="add mod">
          <ac:chgData name="Yatingfang Yang" userId="d95ade68-665d-4ea4-935c-5ce11372866a" providerId="ADAL" clId="{4FD358C7-0840-4542-9247-971C1FABEE1D}" dt="2025-05-15T15:35:13.605" v="365" actId="14100"/>
          <ac:spMkLst>
            <pc:docMk/>
            <pc:sldMk cId="2995649254" sldId="257"/>
            <ac:spMk id="14" creationId="{F617068C-1DBB-0191-E734-D974675C38E5}"/>
          </ac:spMkLst>
        </pc:spChg>
        <pc:spChg chg="add mod">
          <ac:chgData name="Yatingfang Yang" userId="d95ade68-665d-4ea4-935c-5ce11372866a" providerId="ADAL" clId="{4FD358C7-0840-4542-9247-971C1FABEE1D}" dt="2025-05-15T15:36:15.237" v="382" actId="14100"/>
          <ac:spMkLst>
            <pc:docMk/>
            <pc:sldMk cId="2995649254" sldId="257"/>
            <ac:spMk id="15" creationId="{A7E2FBC8-EEE8-9C0D-577C-7A489C4BFBAE}"/>
          </ac:spMkLst>
        </pc:spChg>
        <pc:spChg chg="add mod">
          <ac:chgData name="Yatingfang Yang" userId="d95ade68-665d-4ea4-935c-5ce11372866a" providerId="ADAL" clId="{4FD358C7-0840-4542-9247-971C1FABEE1D}" dt="2025-05-15T15:36:37.364" v="387" actId="14100"/>
          <ac:spMkLst>
            <pc:docMk/>
            <pc:sldMk cId="2995649254" sldId="257"/>
            <ac:spMk id="28" creationId="{814E14F2-E652-764B-6C2F-47DC4F3A2E60}"/>
          </ac:spMkLst>
        </pc:spChg>
        <pc:spChg chg="add mod">
          <ac:chgData name="Yatingfang Yang" userId="d95ade68-665d-4ea4-935c-5ce11372866a" providerId="ADAL" clId="{4FD358C7-0840-4542-9247-971C1FABEE1D}" dt="2025-05-15T15:40:29.709" v="495"/>
          <ac:spMkLst>
            <pc:docMk/>
            <pc:sldMk cId="2995649254" sldId="257"/>
            <ac:spMk id="32" creationId="{53994BB1-FA2F-550F-2A00-3D4A82D9FC82}"/>
          </ac:spMkLst>
        </pc:spChg>
        <pc:spChg chg="add mod">
          <ac:chgData name="Yatingfang Yang" userId="d95ade68-665d-4ea4-935c-5ce11372866a" providerId="ADAL" clId="{4FD358C7-0840-4542-9247-971C1FABEE1D}" dt="2025-05-15T15:38:43.541" v="425" actId="14100"/>
          <ac:spMkLst>
            <pc:docMk/>
            <pc:sldMk cId="2995649254" sldId="257"/>
            <ac:spMk id="33" creationId="{88FC8FB4-25FB-553D-C906-207A008D5793}"/>
          </ac:spMkLst>
        </pc:spChg>
        <pc:picChg chg="add mod ord">
          <ac:chgData name="Yatingfang Yang" userId="d95ade68-665d-4ea4-935c-5ce11372866a" providerId="ADAL" clId="{4FD358C7-0840-4542-9247-971C1FABEE1D}" dt="2025-05-15T15:33:56.555" v="337" actId="1076"/>
          <ac:picMkLst>
            <pc:docMk/>
            <pc:sldMk cId="2995649254" sldId="257"/>
            <ac:picMk id="3" creationId="{F8951F4B-B3C9-D527-87BD-152D23CB901B}"/>
          </ac:picMkLst>
        </pc:picChg>
        <pc:picChg chg="add mod">
          <ac:chgData name="Yatingfang Yang" userId="d95ade68-665d-4ea4-935c-5ce11372866a" providerId="ADAL" clId="{4FD358C7-0840-4542-9247-971C1FABEE1D}" dt="2025-05-15T15:33:59.343" v="340" actId="1076"/>
          <ac:picMkLst>
            <pc:docMk/>
            <pc:sldMk cId="2995649254" sldId="257"/>
            <ac:picMk id="6" creationId="{448F969E-1D04-6AF0-8066-ABA09F00A53D}"/>
          </ac:picMkLst>
        </pc:picChg>
        <pc:cxnChg chg="add mod">
          <ac:chgData name="Yatingfang Yang" userId="d95ade68-665d-4ea4-935c-5ce11372866a" providerId="ADAL" clId="{4FD358C7-0840-4542-9247-971C1FABEE1D}" dt="2025-05-15T15:35:46.003" v="373" actId="14100"/>
          <ac:cxnSpMkLst>
            <pc:docMk/>
            <pc:sldMk cId="2995649254" sldId="257"/>
            <ac:cxnSpMk id="16" creationId="{63B75EB1-B6FC-148F-4704-A84CFBB32AA5}"/>
          </ac:cxnSpMkLst>
        </pc:cxnChg>
        <pc:cxnChg chg="add mod">
          <ac:chgData name="Yatingfang Yang" userId="d95ade68-665d-4ea4-935c-5ce11372866a" providerId="ADAL" clId="{4FD358C7-0840-4542-9247-971C1FABEE1D}" dt="2025-05-15T15:35:54.385" v="376" actId="14100"/>
          <ac:cxnSpMkLst>
            <pc:docMk/>
            <pc:sldMk cId="2995649254" sldId="257"/>
            <ac:cxnSpMk id="19" creationId="{3ED45FC6-810E-7DBE-6A8F-94DC9F2F7509}"/>
          </ac:cxnSpMkLst>
        </pc:cxnChg>
        <pc:cxnChg chg="add mod">
          <ac:chgData name="Yatingfang Yang" userId="d95ade68-665d-4ea4-935c-5ce11372866a" providerId="ADAL" clId="{4FD358C7-0840-4542-9247-971C1FABEE1D}" dt="2025-05-15T15:36:02.639" v="379" actId="14100"/>
          <ac:cxnSpMkLst>
            <pc:docMk/>
            <pc:sldMk cId="2995649254" sldId="257"/>
            <ac:cxnSpMk id="22" creationId="{E7B4FC83-75EC-DDB1-7E4C-6C5FD0B08D1A}"/>
          </ac:cxnSpMkLst>
        </pc:cxnChg>
        <pc:cxnChg chg="add mod">
          <ac:chgData name="Yatingfang Yang" userId="d95ade68-665d-4ea4-935c-5ce11372866a" providerId="ADAL" clId="{4FD358C7-0840-4542-9247-971C1FABEE1D}" dt="2025-05-15T15:36:22.949" v="384" actId="14100"/>
          <ac:cxnSpMkLst>
            <pc:docMk/>
            <pc:sldMk cId="2995649254" sldId="257"/>
            <ac:cxnSpMk id="25" creationId="{773B042A-975C-C995-B3FD-2756BD7F7881}"/>
          </ac:cxnSpMkLst>
        </pc:cxnChg>
        <pc:cxnChg chg="add mod">
          <ac:chgData name="Yatingfang Yang" userId="d95ade68-665d-4ea4-935c-5ce11372866a" providerId="ADAL" clId="{4FD358C7-0840-4542-9247-971C1FABEE1D}" dt="2025-05-15T15:36:44.848" v="390" actId="14100"/>
          <ac:cxnSpMkLst>
            <pc:docMk/>
            <pc:sldMk cId="2995649254" sldId="257"/>
            <ac:cxnSpMk id="29" creationId="{5F8DA3C7-4634-F62F-F3B9-8B4A6FA19247}"/>
          </ac:cxnSpMkLst>
        </pc:cxnChg>
      </pc:sldChg>
      <pc:sldChg chg="addSp modSp mod">
        <pc:chgData name="Yatingfang Yang" userId="d95ade68-665d-4ea4-935c-5ce11372866a" providerId="ADAL" clId="{4FD358C7-0840-4542-9247-971C1FABEE1D}" dt="2025-05-15T15:43:32.264" v="609" actId="20577"/>
        <pc:sldMkLst>
          <pc:docMk/>
          <pc:sldMk cId="3752050801" sldId="258"/>
        </pc:sldMkLst>
        <pc:spChg chg="add mod">
          <ac:chgData name="Yatingfang Yang" userId="d95ade68-665d-4ea4-935c-5ce11372866a" providerId="ADAL" clId="{4FD358C7-0840-4542-9247-971C1FABEE1D}" dt="2025-05-15T15:41:24.730" v="503" actId="1076"/>
          <ac:spMkLst>
            <pc:docMk/>
            <pc:sldMk cId="3752050801" sldId="258"/>
            <ac:spMk id="7" creationId="{D5961F70-1E9A-18C3-D3BA-6C01F5E0953B}"/>
          </ac:spMkLst>
        </pc:spChg>
        <pc:spChg chg="add mod">
          <ac:chgData name="Yatingfang Yang" userId="d95ade68-665d-4ea4-935c-5ce11372866a" providerId="ADAL" clId="{4FD358C7-0840-4542-9247-971C1FABEE1D}" dt="2025-05-15T15:41:37.434" v="506" actId="1076"/>
          <ac:spMkLst>
            <pc:docMk/>
            <pc:sldMk cId="3752050801" sldId="258"/>
            <ac:spMk id="8" creationId="{74EBAB05-FED8-2DE2-D950-905CC5D095D3}"/>
          </ac:spMkLst>
        </pc:spChg>
        <pc:spChg chg="add mod">
          <ac:chgData name="Yatingfang Yang" userId="d95ade68-665d-4ea4-935c-5ce11372866a" providerId="ADAL" clId="{4FD358C7-0840-4542-9247-971C1FABEE1D}" dt="2025-05-15T15:41:44.825" v="508" actId="1076"/>
          <ac:spMkLst>
            <pc:docMk/>
            <pc:sldMk cId="3752050801" sldId="258"/>
            <ac:spMk id="9" creationId="{25F03D04-6D45-F479-D5D6-1A3781930107}"/>
          </ac:spMkLst>
        </pc:spChg>
        <pc:spChg chg="add mod">
          <ac:chgData name="Yatingfang Yang" userId="d95ade68-665d-4ea4-935c-5ce11372866a" providerId="ADAL" clId="{4FD358C7-0840-4542-9247-971C1FABEE1D}" dt="2025-05-15T15:41:49.884" v="510" actId="1076"/>
          <ac:spMkLst>
            <pc:docMk/>
            <pc:sldMk cId="3752050801" sldId="258"/>
            <ac:spMk id="10" creationId="{46FB0A6E-7247-7120-50EA-AEE0A256E19D}"/>
          </ac:spMkLst>
        </pc:spChg>
        <pc:spChg chg="add mod">
          <ac:chgData name="Yatingfang Yang" userId="d95ade68-665d-4ea4-935c-5ce11372866a" providerId="ADAL" clId="{4FD358C7-0840-4542-9247-971C1FABEE1D}" dt="2025-05-15T15:41:54.106" v="512" actId="1076"/>
          <ac:spMkLst>
            <pc:docMk/>
            <pc:sldMk cId="3752050801" sldId="258"/>
            <ac:spMk id="11" creationId="{C62BDE27-BDE4-6105-90DB-142D330A05C5}"/>
          </ac:spMkLst>
        </pc:spChg>
        <pc:spChg chg="add mod">
          <ac:chgData name="Yatingfang Yang" userId="d95ade68-665d-4ea4-935c-5ce11372866a" providerId="ADAL" clId="{4FD358C7-0840-4542-9247-971C1FABEE1D}" dt="2025-05-15T15:41:57.660" v="514" actId="1076"/>
          <ac:spMkLst>
            <pc:docMk/>
            <pc:sldMk cId="3752050801" sldId="258"/>
            <ac:spMk id="12" creationId="{10332B91-79A4-FCE0-8DEC-0457CF309DDE}"/>
          </ac:spMkLst>
        </pc:spChg>
        <pc:spChg chg="add mod">
          <ac:chgData name="Yatingfang Yang" userId="d95ade68-665d-4ea4-935c-5ce11372866a" providerId="ADAL" clId="{4FD358C7-0840-4542-9247-971C1FABEE1D}" dt="2025-05-15T15:42:04.261" v="516" actId="1076"/>
          <ac:spMkLst>
            <pc:docMk/>
            <pc:sldMk cId="3752050801" sldId="258"/>
            <ac:spMk id="13" creationId="{C9CA98BD-9985-53E3-22D4-231A0B7569B4}"/>
          </ac:spMkLst>
        </pc:spChg>
        <pc:spChg chg="add mod">
          <ac:chgData name="Yatingfang Yang" userId="d95ade68-665d-4ea4-935c-5ce11372866a" providerId="ADAL" clId="{4FD358C7-0840-4542-9247-971C1FABEE1D}" dt="2025-05-15T15:42:08.670" v="518" actId="1076"/>
          <ac:spMkLst>
            <pc:docMk/>
            <pc:sldMk cId="3752050801" sldId="258"/>
            <ac:spMk id="14" creationId="{FB1D0517-1A7D-BC1F-15A5-D17FC519F24A}"/>
          </ac:spMkLst>
        </pc:spChg>
        <pc:spChg chg="add mod">
          <ac:chgData name="Yatingfang Yang" userId="d95ade68-665d-4ea4-935c-5ce11372866a" providerId="ADAL" clId="{4FD358C7-0840-4542-9247-971C1FABEE1D}" dt="2025-05-15T15:42:13.147" v="520" actId="1076"/>
          <ac:spMkLst>
            <pc:docMk/>
            <pc:sldMk cId="3752050801" sldId="258"/>
            <ac:spMk id="15" creationId="{F738F113-AF22-A003-B0F7-2FD08F465356}"/>
          </ac:spMkLst>
        </pc:spChg>
        <pc:spChg chg="add mod">
          <ac:chgData name="Yatingfang Yang" userId="d95ade68-665d-4ea4-935c-5ce11372866a" providerId="ADAL" clId="{4FD358C7-0840-4542-9247-971C1FABEE1D}" dt="2025-05-15T15:42:59.487" v="538" actId="14100"/>
          <ac:spMkLst>
            <pc:docMk/>
            <pc:sldMk cId="3752050801" sldId="258"/>
            <ac:spMk id="16" creationId="{D2A05226-6B51-F309-08F0-2D349D211AC5}"/>
          </ac:spMkLst>
        </pc:spChg>
        <pc:spChg chg="add mod">
          <ac:chgData name="Yatingfang Yang" userId="d95ade68-665d-4ea4-935c-5ce11372866a" providerId="ADAL" clId="{4FD358C7-0840-4542-9247-971C1FABEE1D}" dt="2025-05-15T15:43:32.264" v="609" actId="20577"/>
          <ac:spMkLst>
            <pc:docMk/>
            <pc:sldMk cId="3752050801" sldId="258"/>
            <ac:spMk id="30" creationId="{53A3FE57-1BD3-1E1E-5CBE-1C7107C44BEA}"/>
          </ac:spMkLst>
        </pc:spChg>
        <pc:picChg chg="add mod">
          <ac:chgData name="Yatingfang Yang" userId="d95ade68-665d-4ea4-935c-5ce11372866a" providerId="ADAL" clId="{4FD358C7-0840-4542-9247-971C1FABEE1D}" dt="2025-05-15T15:42:40.131" v="532" actId="1076"/>
          <ac:picMkLst>
            <pc:docMk/>
            <pc:sldMk cId="3752050801" sldId="258"/>
            <ac:picMk id="3" creationId="{9DD5ADD3-95DB-6E2B-B696-3E5868042845}"/>
          </ac:picMkLst>
        </pc:picChg>
        <pc:picChg chg="add mod">
          <ac:chgData name="Yatingfang Yang" userId="d95ade68-665d-4ea4-935c-5ce11372866a" providerId="ADAL" clId="{4FD358C7-0840-4542-9247-971C1FABEE1D}" dt="2025-05-15T15:41:13.565" v="501" actId="1076"/>
          <ac:picMkLst>
            <pc:docMk/>
            <pc:sldMk cId="3752050801" sldId="258"/>
            <ac:picMk id="6" creationId="{76048C24-C63B-B407-4056-E7C8B34D5EF3}"/>
          </ac:picMkLst>
        </pc:picChg>
        <pc:cxnChg chg="add mod">
          <ac:chgData name="Yatingfang Yang" userId="d95ade68-665d-4ea4-935c-5ce11372866a" providerId="ADAL" clId="{4FD358C7-0840-4542-9247-971C1FABEE1D}" dt="2025-05-15T15:42:29.879" v="526" actId="14100"/>
          <ac:cxnSpMkLst>
            <pc:docMk/>
            <pc:sldMk cId="3752050801" sldId="258"/>
            <ac:cxnSpMk id="17" creationId="{BB1A2820-0919-2EE9-681E-6188892B8711}"/>
          </ac:cxnSpMkLst>
        </pc:cxnChg>
        <pc:cxnChg chg="add mod">
          <ac:chgData name="Yatingfang Yang" userId="d95ade68-665d-4ea4-935c-5ce11372866a" providerId="ADAL" clId="{4FD358C7-0840-4542-9247-971C1FABEE1D}" dt="2025-05-15T15:42:36.123" v="529" actId="14100"/>
          <ac:cxnSpMkLst>
            <pc:docMk/>
            <pc:sldMk cId="3752050801" sldId="258"/>
            <ac:cxnSpMk id="19" creationId="{C812FE52-6211-E18E-283D-9154974F4B8C}"/>
          </ac:cxnSpMkLst>
        </pc:cxnChg>
        <pc:cxnChg chg="add mod">
          <ac:chgData name="Yatingfang Yang" userId="d95ade68-665d-4ea4-935c-5ce11372866a" providerId="ADAL" clId="{4FD358C7-0840-4542-9247-971C1FABEE1D}" dt="2025-05-15T15:42:48.427" v="534" actId="14100"/>
          <ac:cxnSpMkLst>
            <pc:docMk/>
            <pc:sldMk cId="3752050801" sldId="258"/>
            <ac:cxnSpMk id="22" creationId="{7E3D04D0-91FB-3068-437C-D4F61D411ED8}"/>
          </ac:cxnSpMkLst>
        </pc:cxnChg>
        <pc:cxnChg chg="add mod">
          <ac:chgData name="Yatingfang Yang" userId="d95ade68-665d-4ea4-935c-5ce11372866a" providerId="ADAL" clId="{4FD358C7-0840-4542-9247-971C1FABEE1D}" dt="2025-05-15T15:42:55.378" v="537" actId="14100"/>
          <ac:cxnSpMkLst>
            <pc:docMk/>
            <pc:sldMk cId="3752050801" sldId="258"/>
            <ac:cxnSpMk id="25" creationId="{2600E2BE-604B-4CC2-E8D7-B6DAD2D1C7F7}"/>
          </ac:cxnSpMkLst>
        </pc:cxnChg>
        <pc:cxnChg chg="add mod">
          <ac:chgData name="Yatingfang Yang" userId="d95ade68-665d-4ea4-935c-5ce11372866a" providerId="ADAL" clId="{4FD358C7-0840-4542-9247-971C1FABEE1D}" dt="2025-05-15T15:43:07.999" v="541" actId="14100"/>
          <ac:cxnSpMkLst>
            <pc:docMk/>
            <pc:sldMk cId="3752050801" sldId="258"/>
            <ac:cxnSpMk id="28" creationId="{06DDA6C8-EE8E-5380-D8EB-59F9D01A68C4}"/>
          </ac:cxnSpMkLst>
        </pc:cxnChg>
      </pc:sldChg>
      <pc:sldChg chg="addSp delSp modSp add mod ord">
        <pc:chgData name="Yatingfang Yang" userId="d95ade68-665d-4ea4-935c-5ce11372866a" providerId="ADAL" clId="{4FD358C7-0840-4542-9247-971C1FABEE1D}" dt="2025-05-15T15:40:21.356" v="494" actId="20577"/>
        <pc:sldMkLst>
          <pc:docMk/>
          <pc:sldMk cId="3049053924" sldId="262"/>
        </pc:sldMkLst>
        <pc:spChg chg="add mod">
          <ac:chgData name="Yatingfang Yang" userId="d95ade68-665d-4ea4-935c-5ce11372866a" providerId="ADAL" clId="{4FD358C7-0840-4542-9247-971C1FABEE1D}" dt="2025-05-15T15:40:21.356" v="494" actId="20577"/>
          <ac:spMkLst>
            <pc:docMk/>
            <pc:sldMk cId="3049053924" sldId="262"/>
            <ac:spMk id="8" creationId="{85577909-F18F-0689-61C3-C5A56603A43A}"/>
          </ac:spMkLst>
        </pc:spChg>
        <pc:spChg chg="mod">
          <ac:chgData name="Yatingfang Yang" userId="d95ade68-665d-4ea4-935c-5ce11372866a" providerId="ADAL" clId="{4FD358C7-0840-4542-9247-971C1FABEE1D}" dt="2025-05-15T15:25:24.060" v="21" actId="1076"/>
          <ac:spMkLst>
            <pc:docMk/>
            <pc:sldMk cId="3049053924" sldId="262"/>
            <ac:spMk id="10" creationId="{7CE28526-5920-8331-5A77-DCAC69DCBD85}"/>
          </ac:spMkLst>
        </pc:spChg>
        <pc:spChg chg="del">
          <ac:chgData name="Yatingfang Yang" userId="d95ade68-665d-4ea4-935c-5ce11372866a" providerId="ADAL" clId="{4FD358C7-0840-4542-9247-971C1FABEE1D}" dt="2025-05-15T15:25:18.815" v="19" actId="478"/>
          <ac:spMkLst>
            <pc:docMk/>
            <pc:sldMk cId="3049053924" sldId="262"/>
            <ac:spMk id="11" creationId="{C95843DE-7F23-393E-EC50-11CB3F41E4E1}"/>
          </ac:spMkLst>
        </pc:spChg>
        <pc:spChg chg="mod">
          <ac:chgData name="Yatingfang Yang" userId="d95ade68-665d-4ea4-935c-5ce11372866a" providerId="ADAL" clId="{4FD358C7-0840-4542-9247-971C1FABEE1D}" dt="2025-05-15T15:25:12.655" v="18" actId="1076"/>
          <ac:spMkLst>
            <pc:docMk/>
            <pc:sldMk cId="3049053924" sldId="262"/>
            <ac:spMk id="12" creationId="{DAA3D55A-61D6-2FE4-A8D3-146579E823EF}"/>
          </ac:spMkLst>
        </pc:spChg>
        <pc:spChg chg="add mod">
          <ac:chgData name="Yatingfang Yang" userId="d95ade68-665d-4ea4-935c-5ce11372866a" providerId="ADAL" clId="{4FD358C7-0840-4542-9247-971C1FABEE1D}" dt="2025-05-15T15:29:03.858" v="171" actId="14100"/>
          <ac:spMkLst>
            <pc:docMk/>
            <pc:sldMk cId="3049053924" sldId="262"/>
            <ac:spMk id="13" creationId="{B1200257-F877-6968-8B7F-03B82581AFFA}"/>
          </ac:spMkLst>
        </pc:spChg>
        <pc:spChg chg="add mod">
          <ac:chgData name="Yatingfang Yang" userId="d95ade68-665d-4ea4-935c-5ce11372866a" providerId="ADAL" clId="{4FD358C7-0840-4542-9247-971C1FABEE1D}" dt="2025-05-15T15:29:16.065" v="176" actId="1076"/>
          <ac:spMkLst>
            <pc:docMk/>
            <pc:sldMk cId="3049053924" sldId="262"/>
            <ac:spMk id="19" creationId="{CB1D4764-C972-D1B7-D7C4-01AA02F798CD}"/>
          </ac:spMkLst>
        </pc:spChg>
        <pc:picChg chg="add mod ord">
          <ac:chgData name="Yatingfang Yang" userId="d95ade68-665d-4ea4-935c-5ce11372866a" providerId="ADAL" clId="{4FD358C7-0840-4542-9247-971C1FABEE1D}" dt="2025-05-15T15:27:59.389" v="51" actId="1076"/>
          <ac:picMkLst>
            <pc:docMk/>
            <pc:sldMk cId="3049053924" sldId="262"/>
            <ac:picMk id="3" creationId="{E5EBED1A-2BCC-D81B-F1A5-7C967F4E59EC}"/>
          </ac:picMkLst>
        </pc:picChg>
        <pc:picChg chg="del">
          <ac:chgData name="Yatingfang Yang" userId="d95ade68-665d-4ea4-935c-5ce11372866a" providerId="ADAL" clId="{4FD358C7-0840-4542-9247-971C1FABEE1D}" dt="2025-05-15T15:24:56.577" v="10" actId="478"/>
          <ac:picMkLst>
            <pc:docMk/>
            <pc:sldMk cId="3049053924" sldId="262"/>
            <ac:picMk id="7" creationId="{F0144FB5-64AC-E6A4-8565-A1EDE0128395}"/>
          </ac:picMkLst>
        </pc:picChg>
        <pc:cxnChg chg="del mod">
          <ac:chgData name="Yatingfang Yang" userId="d95ade68-665d-4ea4-935c-5ce11372866a" providerId="ADAL" clId="{4FD358C7-0840-4542-9247-971C1FABEE1D}" dt="2025-05-15T15:25:20.046" v="20" actId="478"/>
          <ac:cxnSpMkLst>
            <pc:docMk/>
            <pc:sldMk cId="3049053924" sldId="262"/>
            <ac:cxnSpMk id="14" creationId="{65639935-C9E0-4827-CD70-E13F5AE8051A}"/>
          </ac:cxnSpMkLst>
        </pc:cxnChg>
        <pc:cxnChg chg="add mod">
          <ac:chgData name="Yatingfang Yang" userId="d95ade68-665d-4ea4-935c-5ce11372866a" providerId="ADAL" clId="{4FD358C7-0840-4542-9247-971C1FABEE1D}" dt="2025-05-15T15:29:18.783" v="177" actId="14100"/>
          <ac:cxnSpMkLst>
            <pc:docMk/>
            <pc:sldMk cId="3049053924" sldId="262"/>
            <ac:cxnSpMk id="15" creationId="{3246BC0E-C81C-E5BF-09DE-22E83A36B8CE}"/>
          </ac:cxnSpMkLst>
        </pc:cxnChg>
        <pc:cxnChg chg="mod">
          <ac:chgData name="Yatingfang Yang" userId="d95ade68-665d-4ea4-935c-5ce11372866a" providerId="ADAL" clId="{4FD358C7-0840-4542-9247-971C1FABEE1D}" dt="2025-05-15T15:25:33.517" v="23" actId="14100"/>
          <ac:cxnSpMkLst>
            <pc:docMk/>
            <pc:sldMk cId="3049053924" sldId="262"/>
            <ac:cxnSpMk id="16" creationId="{FBDC8BBD-7E0F-B9BA-0DC0-88286FEBEF91}"/>
          </ac:cxnSpMkLst>
        </pc:cxnChg>
      </pc:sldChg>
      <pc:sldChg chg="delSp modSp add mod ord">
        <pc:chgData name="Yatingfang Yang" userId="d95ade68-665d-4ea4-935c-5ce11372866a" providerId="ADAL" clId="{4FD358C7-0840-4542-9247-971C1FABEE1D}" dt="2025-05-15T15:26:37.938" v="36"/>
        <pc:sldMkLst>
          <pc:docMk/>
          <pc:sldMk cId="3957577442" sldId="263"/>
        </pc:sldMkLst>
        <pc:spChg chg="mod">
          <ac:chgData name="Yatingfang Yang" userId="d95ade68-665d-4ea4-935c-5ce11372866a" providerId="ADAL" clId="{4FD358C7-0840-4542-9247-971C1FABEE1D}" dt="2025-05-15T15:25:53.301" v="26" actId="14100"/>
          <ac:spMkLst>
            <pc:docMk/>
            <pc:sldMk cId="3957577442" sldId="263"/>
            <ac:spMk id="10" creationId="{94BE35D8-BA98-3376-FA12-66E551526668}"/>
          </ac:spMkLst>
        </pc:spChg>
        <pc:spChg chg="del">
          <ac:chgData name="Yatingfang Yang" userId="d95ade68-665d-4ea4-935c-5ce11372866a" providerId="ADAL" clId="{4FD358C7-0840-4542-9247-971C1FABEE1D}" dt="2025-05-15T15:26:10.161" v="30" actId="478"/>
          <ac:spMkLst>
            <pc:docMk/>
            <pc:sldMk cId="3957577442" sldId="263"/>
            <ac:spMk id="11" creationId="{EDDE5FEC-8FA2-ACF1-1FDF-7718F61E2D31}"/>
          </ac:spMkLst>
        </pc:spChg>
        <pc:spChg chg="mod">
          <ac:chgData name="Yatingfang Yang" userId="d95ade68-665d-4ea4-935c-5ce11372866a" providerId="ADAL" clId="{4FD358C7-0840-4542-9247-971C1FABEE1D}" dt="2025-05-15T15:26:06.137" v="29" actId="14100"/>
          <ac:spMkLst>
            <pc:docMk/>
            <pc:sldMk cId="3957577442" sldId="263"/>
            <ac:spMk id="12" creationId="{B52DCD1E-1674-61EF-E2B6-2CC7DEDD10CB}"/>
          </ac:spMkLst>
        </pc:spChg>
        <pc:cxnChg chg="mod">
          <ac:chgData name="Yatingfang Yang" userId="d95ade68-665d-4ea4-935c-5ce11372866a" providerId="ADAL" clId="{4FD358C7-0840-4542-9247-971C1FABEE1D}" dt="2025-05-15T15:26:01.147" v="27" actId="14100"/>
          <ac:cxnSpMkLst>
            <pc:docMk/>
            <pc:sldMk cId="3957577442" sldId="263"/>
            <ac:cxnSpMk id="14" creationId="{688FF924-E171-7A87-1BF3-3B2DC627973E}"/>
          </ac:cxnSpMkLst>
        </pc:cxnChg>
        <pc:cxnChg chg="del mod">
          <ac:chgData name="Yatingfang Yang" userId="d95ade68-665d-4ea4-935c-5ce11372866a" providerId="ADAL" clId="{4FD358C7-0840-4542-9247-971C1FABEE1D}" dt="2025-05-15T15:26:11.640" v="31" actId="478"/>
          <ac:cxnSpMkLst>
            <pc:docMk/>
            <pc:sldMk cId="3957577442" sldId="263"/>
            <ac:cxnSpMk id="16" creationId="{686BC7D6-AC6F-FCD3-3893-6DB5683B08D2}"/>
          </ac:cxnSpMkLst>
        </pc:cxnChg>
      </pc:sldChg>
      <pc:sldChg chg="modSp add mod ord">
        <pc:chgData name="Yatingfang Yang" userId="d95ade68-665d-4ea4-935c-5ce11372866a" providerId="ADAL" clId="{4FD358C7-0840-4542-9247-971C1FABEE1D}" dt="2025-05-15T15:27:19.840" v="46" actId="14100"/>
        <pc:sldMkLst>
          <pc:docMk/>
          <pc:sldMk cId="1874953257" sldId="264"/>
        </pc:sldMkLst>
        <pc:spChg chg="mod">
          <ac:chgData name="Yatingfang Yang" userId="d95ade68-665d-4ea4-935c-5ce11372866a" providerId="ADAL" clId="{4FD358C7-0840-4542-9247-971C1FABEE1D}" dt="2025-05-15T15:27:16.637" v="45" actId="14100"/>
          <ac:spMkLst>
            <pc:docMk/>
            <pc:sldMk cId="1874953257" sldId="264"/>
            <ac:spMk id="10" creationId="{B7612104-0F62-6DB4-386D-FCE3495C9A3D}"/>
          </ac:spMkLst>
        </pc:spChg>
        <pc:spChg chg="mod">
          <ac:chgData name="Yatingfang Yang" userId="d95ade68-665d-4ea4-935c-5ce11372866a" providerId="ADAL" clId="{4FD358C7-0840-4542-9247-971C1FABEE1D}" dt="2025-05-15T15:27:07.012" v="42" actId="14100"/>
          <ac:spMkLst>
            <pc:docMk/>
            <pc:sldMk cId="1874953257" sldId="264"/>
            <ac:spMk id="12" creationId="{0E720B87-C00C-F416-81A5-8DD9BD510840}"/>
          </ac:spMkLst>
        </pc:spChg>
        <pc:picChg chg="mod">
          <ac:chgData name="Yatingfang Yang" userId="d95ade68-665d-4ea4-935c-5ce11372866a" providerId="ADAL" clId="{4FD358C7-0840-4542-9247-971C1FABEE1D}" dt="2025-05-15T15:26:59.812" v="40" actId="1076"/>
          <ac:picMkLst>
            <pc:docMk/>
            <pc:sldMk cId="1874953257" sldId="264"/>
            <ac:picMk id="3" creationId="{80EB8084-CCA5-7BCF-3927-8B0504ADE581}"/>
          </ac:picMkLst>
        </pc:picChg>
        <pc:cxnChg chg="mod">
          <ac:chgData name="Yatingfang Yang" userId="d95ade68-665d-4ea4-935c-5ce11372866a" providerId="ADAL" clId="{4FD358C7-0840-4542-9247-971C1FABEE1D}" dt="2025-05-15T15:27:19.840" v="46" actId="14100"/>
          <ac:cxnSpMkLst>
            <pc:docMk/>
            <pc:sldMk cId="1874953257" sldId="264"/>
            <ac:cxnSpMk id="16" creationId="{24D0F085-3F03-200B-739E-CCC529F63CA3}"/>
          </ac:cxnSpMkLst>
        </pc:cxnChg>
      </pc:sldChg>
      <pc:sldChg chg="addSp modSp add mod">
        <pc:chgData name="Yatingfang Yang" userId="d95ade68-665d-4ea4-935c-5ce11372866a" providerId="ADAL" clId="{4FD358C7-0840-4542-9247-971C1FABEE1D}" dt="2025-05-15T15:31:12.282" v="266" actId="1076"/>
        <pc:sldMkLst>
          <pc:docMk/>
          <pc:sldMk cId="677442082" sldId="265"/>
        </pc:sldMkLst>
        <pc:spChg chg="add mod">
          <ac:chgData name="Yatingfang Yang" userId="d95ade68-665d-4ea4-935c-5ce11372866a" providerId="ADAL" clId="{4FD358C7-0840-4542-9247-971C1FABEE1D}" dt="2025-05-15T15:30:37.918" v="244" actId="1076"/>
          <ac:spMkLst>
            <pc:docMk/>
            <pc:sldMk cId="677442082" sldId="265"/>
            <ac:spMk id="2" creationId="{87A3E78D-0A31-BB6C-5170-A26A184DB344}"/>
          </ac:spMkLst>
        </pc:spChg>
        <pc:spChg chg="mod">
          <ac:chgData name="Yatingfang Yang" userId="d95ade68-665d-4ea4-935c-5ce11372866a" providerId="ADAL" clId="{4FD358C7-0840-4542-9247-971C1FABEE1D}" dt="2025-05-15T15:30:20.363" v="240" actId="1076"/>
          <ac:spMkLst>
            <pc:docMk/>
            <pc:sldMk cId="677442082" sldId="265"/>
            <ac:spMk id="10" creationId="{20A33FF6-0242-2AD1-3348-3D9369AC8157}"/>
          </ac:spMkLst>
        </pc:spChg>
        <pc:spChg chg="mod">
          <ac:chgData name="Yatingfang Yang" userId="d95ade68-665d-4ea4-935c-5ce11372866a" providerId="ADAL" clId="{4FD358C7-0840-4542-9247-971C1FABEE1D}" dt="2025-05-15T15:31:12.282" v="266" actId="1076"/>
          <ac:spMkLst>
            <pc:docMk/>
            <pc:sldMk cId="677442082" sldId="265"/>
            <ac:spMk id="17" creationId="{A5B56FE9-80C8-C852-A0A9-B6D446712E1C}"/>
          </ac:spMkLst>
        </pc:spChg>
        <pc:cxnChg chg="add mod">
          <ac:chgData name="Yatingfang Yang" userId="d95ade68-665d-4ea4-935c-5ce11372866a" providerId="ADAL" clId="{4FD358C7-0840-4542-9247-971C1FABEE1D}" dt="2025-05-15T15:30:43.789" v="246" actId="14100"/>
          <ac:cxnSpMkLst>
            <pc:docMk/>
            <pc:sldMk cId="677442082" sldId="265"/>
            <ac:cxnSpMk id="5" creationId="{CDE7FA19-891F-851A-16AE-8B19F7836F10}"/>
          </ac:cxnSpMkLst>
        </pc:cxnChg>
        <pc:cxnChg chg="mod">
          <ac:chgData name="Yatingfang Yang" userId="d95ade68-665d-4ea4-935c-5ce11372866a" providerId="ADAL" clId="{4FD358C7-0840-4542-9247-971C1FABEE1D}" dt="2025-05-15T15:30:29.431" v="241" actId="14100"/>
          <ac:cxnSpMkLst>
            <pc:docMk/>
            <pc:sldMk cId="677442082" sldId="265"/>
            <ac:cxnSpMk id="14" creationId="{BDA29665-407E-F72C-DDBC-DB87F2FD60A1}"/>
          </ac:cxnSpMkLst>
        </pc:cxnChg>
        <pc:cxnChg chg="mod">
          <ac:chgData name="Yatingfang Yang" userId="d95ade68-665d-4ea4-935c-5ce11372866a" providerId="ADAL" clId="{4FD358C7-0840-4542-9247-971C1FABEE1D}" dt="2025-05-15T15:30:48.253" v="247" actId="14100"/>
          <ac:cxnSpMkLst>
            <pc:docMk/>
            <pc:sldMk cId="677442082" sldId="265"/>
            <ac:cxnSpMk id="16" creationId="{5249F4B3-0513-2A3A-10BC-C73131324F96}"/>
          </ac:cxnSpMkLst>
        </pc:cxnChg>
      </pc:sldChg>
      <pc:sldChg chg="addSp delSp modSp add mod">
        <pc:chgData name="Yatingfang Yang" userId="d95ade68-665d-4ea4-935c-5ce11372866a" providerId="ADAL" clId="{4FD358C7-0840-4542-9247-971C1FABEE1D}" dt="2025-05-15T15:40:08.135" v="467" actId="478"/>
        <pc:sldMkLst>
          <pc:docMk/>
          <pc:sldMk cId="125649839" sldId="266"/>
        </pc:sldMkLst>
        <pc:spChg chg="add mod">
          <ac:chgData name="Yatingfang Yang" userId="d95ade68-665d-4ea4-935c-5ce11372866a" providerId="ADAL" clId="{4FD358C7-0840-4542-9247-971C1FABEE1D}" dt="2025-05-15T15:38:54.083" v="447" actId="20577"/>
          <ac:spMkLst>
            <pc:docMk/>
            <pc:sldMk cId="125649839" sldId="266"/>
            <ac:spMk id="2" creationId="{B1533EA8-0A69-1B7F-E1F8-385C99B1B21A}"/>
          </ac:spMkLst>
        </pc:spChg>
        <pc:spChg chg="del">
          <ac:chgData name="Yatingfang Yang" userId="d95ade68-665d-4ea4-935c-5ce11372866a" providerId="ADAL" clId="{4FD358C7-0840-4542-9247-971C1FABEE1D}" dt="2025-05-15T15:39:26.796" v="454" actId="478"/>
          <ac:spMkLst>
            <pc:docMk/>
            <pc:sldMk cId="125649839" sldId="266"/>
            <ac:spMk id="7" creationId="{B1263E64-AFB0-EE6A-E91F-BFED1FA65DFD}"/>
          </ac:spMkLst>
        </pc:spChg>
        <pc:spChg chg="mod">
          <ac:chgData name="Yatingfang Yang" userId="d95ade68-665d-4ea4-935c-5ce11372866a" providerId="ADAL" clId="{4FD358C7-0840-4542-9247-971C1FABEE1D}" dt="2025-05-15T15:39:11.303" v="450" actId="1076"/>
          <ac:spMkLst>
            <pc:docMk/>
            <pc:sldMk cId="125649839" sldId="266"/>
            <ac:spMk id="8" creationId="{D23B8873-C195-FB9E-3799-AD3768B677CA}"/>
          </ac:spMkLst>
        </pc:spChg>
        <pc:spChg chg="mod">
          <ac:chgData name="Yatingfang Yang" userId="d95ade68-665d-4ea4-935c-5ce11372866a" providerId="ADAL" clId="{4FD358C7-0840-4542-9247-971C1FABEE1D}" dt="2025-05-15T15:39:42.255" v="460" actId="1076"/>
          <ac:spMkLst>
            <pc:docMk/>
            <pc:sldMk cId="125649839" sldId="266"/>
            <ac:spMk id="9" creationId="{32B23F70-FF8D-C010-3DE0-04285BC1088C}"/>
          </ac:spMkLst>
        </pc:spChg>
        <pc:spChg chg="del">
          <ac:chgData name="Yatingfang Yang" userId="d95ade68-665d-4ea4-935c-5ce11372866a" providerId="ADAL" clId="{4FD358C7-0840-4542-9247-971C1FABEE1D}" dt="2025-05-15T15:39:36.720" v="458" actId="478"/>
          <ac:spMkLst>
            <pc:docMk/>
            <pc:sldMk cId="125649839" sldId="266"/>
            <ac:spMk id="10" creationId="{0FEE7CC8-C46E-7FFF-95E1-BA6B99B1D6E5}"/>
          </ac:spMkLst>
        </pc:spChg>
        <pc:spChg chg="del">
          <ac:chgData name="Yatingfang Yang" userId="d95ade68-665d-4ea4-935c-5ce11372866a" providerId="ADAL" clId="{4FD358C7-0840-4542-9247-971C1FABEE1D}" dt="2025-05-15T15:39:38.180" v="459" actId="478"/>
          <ac:spMkLst>
            <pc:docMk/>
            <pc:sldMk cId="125649839" sldId="266"/>
            <ac:spMk id="11" creationId="{BD7BD171-633E-3964-6600-D2C91ACFE64C}"/>
          </ac:spMkLst>
        </pc:spChg>
        <pc:spChg chg="mod">
          <ac:chgData name="Yatingfang Yang" userId="d95ade68-665d-4ea4-935c-5ce11372866a" providerId="ADAL" clId="{4FD358C7-0840-4542-9247-971C1FABEE1D}" dt="2025-05-15T15:39:17.434" v="452" actId="14100"/>
          <ac:spMkLst>
            <pc:docMk/>
            <pc:sldMk cId="125649839" sldId="266"/>
            <ac:spMk id="13" creationId="{E7FCDF01-8C7A-A8C0-3BED-2C926D608546}"/>
          </ac:spMkLst>
        </pc:spChg>
        <pc:spChg chg="del">
          <ac:chgData name="Yatingfang Yang" userId="d95ade68-665d-4ea4-935c-5ce11372866a" providerId="ADAL" clId="{4FD358C7-0840-4542-9247-971C1FABEE1D}" dt="2025-05-15T15:39:32.074" v="457" actId="478"/>
          <ac:spMkLst>
            <pc:docMk/>
            <pc:sldMk cId="125649839" sldId="266"/>
            <ac:spMk id="14" creationId="{044A89C6-3753-15EE-361E-A1764413C90B}"/>
          </ac:spMkLst>
        </pc:spChg>
        <pc:spChg chg="del">
          <ac:chgData name="Yatingfang Yang" userId="d95ade68-665d-4ea4-935c-5ce11372866a" providerId="ADAL" clId="{4FD358C7-0840-4542-9247-971C1FABEE1D}" dt="2025-05-15T15:40:07.097" v="466" actId="478"/>
          <ac:spMkLst>
            <pc:docMk/>
            <pc:sldMk cId="125649839" sldId="266"/>
            <ac:spMk id="15" creationId="{962D4C57-E820-26B8-5A15-5F2786AFA637}"/>
          </ac:spMkLst>
        </pc:spChg>
        <pc:spChg chg="add del mod">
          <ac:chgData name="Yatingfang Yang" userId="d95ade68-665d-4ea4-935c-5ce11372866a" providerId="ADAL" clId="{4FD358C7-0840-4542-9247-971C1FABEE1D}" dt="2025-05-15T15:39:57.298" v="464" actId="478"/>
          <ac:spMkLst>
            <pc:docMk/>
            <pc:sldMk cId="125649839" sldId="266"/>
            <ac:spMk id="21" creationId="{22A1219E-6D88-B97A-B3F6-83770C141323}"/>
          </ac:spMkLst>
        </pc:spChg>
        <pc:spChg chg="mod">
          <ac:chgData name="Yatingfang Yang" userId="d95ade68-665d-4ea4-935c-5ce11372866a" providerId="ADAL" clId="{4FD358C7-0840-4542-9247-971C1FABEE1D}" dt="2025-05-15T15:40:01.631" v="465" actId="14100"/>
          <ac:spMkLst>
            <pc:docMk/>
            <pc:sldMk cId="125649839" sldId="266"/>
            <ac:spMk id="28" creationId="{72F28C80-0234-8C04-0791-63A99525A171}"/>
          </ac:spMkLst>
        </pc:spChg>
        <pc:cxnChg chg="del">
          <ac:chgData name="Yatingfang Yang" userId="d95ade68-665d-4ea4-935c-5ce11372866a" providerId="ADAL" clId="{4FD358C7-0840-4542-9247-971C1FABEE1D}" dt="2025-05-15T15:39:28.582" v="455" actId="478"/>
          <ac:cxnSpMkLst>
            <pc:docMk/>
            <pc:sldMk cId="125649839" sldId="266"/>
            <ac:cxnSpMk id="16" creationId="{F74841FC-F658-1FA7-DB50-CCCAA530B56A}"/>
          </ac:cxnSpMkLst>
        </pc:cxnChg>
        <pc:cxnChg chg="mod">
          <ac:chgData name="Yatingfang Yang" userId="d95ade68-665d-4ea4-935c-5ce11372866a" providerId="ADAL" clId="{4FD358C7-0840-4542-9247-971C1FABEE1D}" dt="2025-05-15T15:39:23.423" v="453" actId="14100"/>
          <ac:cxnSpMkLst>
            <pc:docMk/>
            <pc:sldMk cId="125649839" sldId="266"/>
            <ac:cxnSpMk id="19" creationId="{F69FF639-2A00-5E84-BC56-EF41C8277E67}"/>
          </ac:cxnSpMkLst>
        </pc:cxnChg>
        <pc:cxnChg chg="del">
          <ac:chgData name="Yatingfang Yang" userId="d95ade68-665d-4ea4-935c-5ce11372866a" providerId="ADAL" clId="{4FD358C7-0840-4542-9247-971C1FABEE1D}" dt="2025-05-15T15:39:29.856" v="456" actId="478"/>
          <ac:cxnSpMkLst>
            <pc:docMk/>
            <pc:sldMk cId="125649839" sldId="266"/>
            <ac:cxnSpMk id="22" creationId="{5EE9A2D1-A655-7B09-FBB0-81D756A6AC6C}"/>
          </ac:cxnSpMkLst>
        </pc:cxnChg>
        <pc:cxnChg chg="del mod">
          <ac:chgData name="Yatingfang Yang" userId="d95ade68-665d-4ea4-935c-5ce11372866a" providerId="ADAL" clId="{4FD358C7-0840-4542-9247-971C1FABEE1D}" dt="2025-05-15T15:40:08.135" v="467" actId="478"/>
          <ac:cxnSpMkLst>
            <pc:docMk/>
            <pc:sldMk cId="125649839" sldId="266"/>
            <ac:cxnSpMk id="25" creationId="{C837485A-231A-A26A-7B73-4085A185D03D}"/>
          </ac:cxnSpMkLst>
        </pc:cxnChg>
        <pc:cxnChg chg="mod">
          <ac:chgData name="Yatingfang Yang" userId="d95ade68-665d-4ea4-935c-5ce11372866a" providerId="ADAL" clId="{4FD358C7-0840-4542-9247-971C1FABEE1D}" dt="2025-05-15T15:39:47.013" v="461" actId="14100"/>
          <ac:cxnSpMkLst>
            <pc:docMk/>
            <pc:sldMk cId="125649839" sldId="266"/>
            <ac:cxnSpMk id="29" creationId="{5165A557-9C07-18AC-F3E4-9DEF0EAC92D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894713-BFE9-7DA3-6625-2F76EB039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AA4D34A-A273-06A2-81C2-0115EB50C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E6DEAC-5F2E-E83C-5807-FECA939DE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D15823-3772-462C-FCD4-ABD8D467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766AD-2E76-5945-437C-0F8E7C06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47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C9371A-0B63-3A2E-AD70-94F43797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DA097-54CE-4489-09F6-7E6DAED1E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F1708-0401-22A6-E48D-E58AD0F0E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8FC90D-6AB9-EFA4-A980-B932E8AC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0F0586-C32B-3116-BE04-5229A61E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75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1892F2D-0994-E20C-F0C9-442F0C416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892AFD-4605-CCF5-3A35-6591FBBE0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5C705F-64D7-DEA5-C5B5-E67F0848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0AD9C-D426-7102-57AE-418AACA5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940FA-4949-E901-51ED-38B33A9F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95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5E6EE1-B5FE-DAD8-8AA0-64D2DCB3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4465D-7041-09DF-C992-2A83F84C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57E4FA-9E3B-5605-9148-8A893D57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A9B018-BAFC-1A2F-77D2-056548974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11D43A-F823-58BD-CC20-BDB06851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96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40170B-C5F2-267C-89FC-FE2C2EF3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6CDCFA-8ED6-D1B3-DA4D-3D252EAA0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43420-DC44-824F-C511-C4C8521C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5E49EE-7AF8-E35B-77C8-ADB5DB4D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FA953-5079-F4CE-1C46-3CFAF927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0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684035-AC87-F629-51CA-2285DBED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6CC850-6889-BFCC-B07E-583C079BF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C12A9E-4E79-3A65-6884-82BF6A9C1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4B426F-5F69-9C88-D7FD-4FEB1B6D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1B107-84C3-74F7-DA0B-4FC667EF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0D33BD-A208-FB8E-8500-C4629CB6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37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723DC8-A7A8-CFEE-0AF9-D5423F97C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CD8043-3C29-D2C7-569C-8F3A55C79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F529FF-320F-3F92-CB6D-978901A95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4556975-8E86-D124-D398-A0D539E38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0E2646B-DF2B-B5A1-539D-61E4EDCB9C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74D277-6887-AA3A-182C-F1A5A448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EE0BD8-227F-1595-792C-AFD4C8EF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AA04B76-6423-A26D-07FD-45E78685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96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5C279-D3FD-F511-5EDA-97E866F9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1F9B77-638E-4AA2-28F6-DF7276C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B0C7D5-4897-A9C2-4BB2-F2DA5B25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8E8CDF-33CA-0F5A-CC04-3015BC34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8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0A2D3A-BEFF-23EE-7096-EE902486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AA148D3-5141-E67B-B2C0-9D52FE1B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D2D8BC-1B62-E8B5-1E35-0C1B6633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127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D9033-F738-E787-B18B-44D70CA3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8CFAB9-5B9A-C468-6C2E-1FE7280DC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66D51E-E09D-2925-4A1C-7C143C7E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0C78DB-EAA1-84E3-4AE4-5CE861FC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997B48-EF1C-652E-0683-676F601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5F0811-E496-F3FA-460C-19536885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E1CB11-8EC9-0124-A175-ED45817B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1365BF-9C99-D0B3-9A6D-751536CDF7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06320A-2B30-C998-1AC3-571710CE8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63F30A-1CAD-29AC-2029-028CEFA7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67611E-3370-93DD-2F38-84613795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564736-937E-74FB-5F2D-B7A36FF7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163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02F611F-0184-B667-CEB2-683FE7A6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8ABC4-AE77-42DD-B348-AF033C68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C535F8-30C5-41A6-6EC3-D83B046FC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1C677-5BAE-4FA3-877B-D01E9DE6ADE2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C37339-347A-6664-EC78-F257F35E4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2AB8B8-8CAD-0867-F84A-76C6355E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7CBE3F-8E17-431B-9BC4-DCB6185453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58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10DB7C4D-2BAD-E380-1BCB-42A6AA83A715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Données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19AF6B0-D0AE-388F-0128-AAB2432F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0289"/>
            <a:ext cx="7026249" cy="2194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67091C-AC60-1FBE-E5BD-D9624B668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02" y="3602837"/>
            <a:ext cx="9866893" cy="29085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2E620C9-758B-A8F0-7DFE-B4E382C19748}"/>
              </a:ext>
            </a:extLst>
          </p:cNvPr>
          <p:cNvSpPr/>
          <p:nvPr/>
        </p:nvSpPr>
        <p:spPr>
          <a:xfrm>
            <a:off x="1691148" y="963561"/>
            <a:ext cx="698091" cy="25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5117-73FC-E627-2D73-958D5DEA4ABB}"/>
              </a:ext>
            </a:extLst>
          </p:cNvPr>
          <p:cNvSpPr/>
          <p:nvPr/>
        </p:nvSpPr>
        <p:spPr>
          <a:xfrm>
            <a:off x="1691148" y="1252383"/>
            <a:ext cx="698091" cy="255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3ED0F8-AACE-5192-C7A4-D086DF2BB9E2}"/>
              </a:ext>
            </a:extLst>
          </p:cNvPr>
          <p:cNvSpPr/>
          <p:nvPr/>
        </p:nvSpPr>
        <p:spPr>
          <a:xfrm>
            <a:off x="2040193" y="4020164"/>
            <a:ext cx="698091" cy="2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264DAE-0E91-C205-EDB2-8DDF715CBD5E}"/>
              </a:ext>
            </a:extLst>
          </p:cNvPr>
          <p:cNvSpPr/>
          <p:nvPr/>
        </p:nvSpPr>
        <p:spPr>
          <a:xfrm>
            <a:off x="4670322" y="4020164"/>
            <a:ext cx="698091" cy="268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D95E812-9CC2-57BF-6779-0F647FA936B1}"/>
              </a:ext>
            </a:extLst>
          </p:cNvPr>
          <p:cNvCxnSpPr>
            <a:cxnSpLocks/>
            <a:stCxn id="9" idx="1"/>
            <a:endCxn id="11" idx="0"/>
          </p:cNvCxnSpPr>
          <p:nvPr/>
        </p:nvCxnSpPr>
        <p:spPr>
          <a:xfrm>
            <a:off x="1691148" y="1091381"/>
            <a:ext cx="698091" cy="29287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59C5BEDC-0799-4DDF-1B00-0409CF0CDE43}"/>
              </a:ext>
            </a:extLst>
          </p:cNvPr>
          <p:cNvCxnSpPr>
            <a:cxnSpLocks/>
          </p:cNvCxnSpPr>
          <p:nvPr/>
        </p:nvCxnSpPr>
        <p:spPr>
          <a:xfrm>
            <a:off x="2054941" y="1508022"/>
            <a:ext cx="2964426" cy="2545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8616CD05-6B14-4A6B-8754-3BD692E74250}"/>
              </a:ext>
            </a:extLst>
          </p:cNvPr>
          <p:cNvSpPr txBox="1"/>
          <p:nvPr/>
        </p:nvSpPr>
        <p:spPr>
          <a:xfrm>
            <a:off x="7528327" y="1399867"/>
            <a:ext cx="36328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Même valeur pour toutes les lignes</a:t>
            </a:r>
          </a:p>
          <a:p>
            <a:endParaRPr lang="fr-FR" dirty="0"/>
          </a:p>
          <a:p>
            <a:r>
              <a:rPr lang="fr-FR" dirty="0"/>
              <a:t>Société = 1000 valeur constante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73E4D3-8B4F-6523-2507-D8992766086C}"/>
              </a:ext>
            </a:extLst>
          </p:cNvPr>
          <p:cNvSpPr/>
          <p:nvPr/>
        </p:nvSpPr>
        <p:spPr>
          <a:xfrm>
            <a:off x="4036141" y="3925529"/>
            <a:ext cx="698091" cy="26805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58CF563-A755-928B-8554-009E281F6603}"/>
              </a:ext>
            </a:extLst>
          </p:cNvPr>
          <p:cNvCxnSpPr>
            <a:stCxn id="18" idx="2"/>
          </p:cNvCxnSpPr>
          <p:nvPr/>
        </p:nvCxnSpPr>
        <p:spPr>
          <a:xfrm flipH="1">
            <a:off x="4444181" y="2323197"/>
            <a:ext cx="4900573" cy="260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52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63501-3BDE-E2BC-60B0-5FFC4CA25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C7A9493E-528E-3D99-0872-0B2D3261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9780" y="-827315"/>
            <a:ext cx="17722443" cy="4597423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A9D8309-22FF-F562-3850-2961E24D6173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Charges externes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BA66A7-0A80-2660-4E45-42761BB2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48" y="3801866"/>
            <a:ext cx="10101943" cy="2898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3B8873-C195-FB9E-3799-AD3768B677CA}"/>
              </a:ext>
            </a:extLst>
          </p:cNvPr>
          <p:cNvSpPr/>
          <p:nvPr/>
        </p:nvSpPr>
        <p:spPr>
          <a:xfrm>
            <a:off x="6468719" y="4039720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23F70-FF8D-C010-3DE0-04285BC1088C}"/>
              </a:ext>
            </a:extLst>
          </p:cNvPr>
          <p:cNvSpPr/>
          <p:nvPr/>
        </p:nvSpPr>
        <p:spPr>
          <a:xfrm>
            <a:off x="7177588" y="4039720"/>
            <a:ext cx="744583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06AF2-C131-BF17-5E95-9B392FC314F0}"/>
              </a:ext>
            </a:extLst>
          </p:cNvPr>
          <p:cNvSpPr/>
          <p:nvPr/>
        </p:nvSpPr>
        <p:spPr>
          <a:xfrm>
            <a:off x="-2176419" y="2724443"/>
            <a:ext cx="1272847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FCDF01-8C7A-A8C0-3BED-2C926D608546}"/>
              </a:ext>
            </a:extLst>
          </p:cNvPr>
          <p:cNvSpPr/>
          <p:nvPr/>
        </p:nvSpPr>
        <p:spPr>
          <a:xfrm>
            <a:off x="12025975" y="-274989"/>
            <a:ext cx="1428768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69FF639-2A00-5E84-BC56-EF41C8277E6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772536" y="-110338"/>
            <a:ext cx="5967610" cy="4150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2F28C80-0234-8C04-0791-63A99525A171}"/>
              </a:ext>
            </a:extLst>
          </p:cNvPr>
          <p:cNvSpPr/>
          <p:nvPr/>
        </p:nvSpPr>
        <p:spPr>
          <a:xfrm>
            <a:off x="4345577" y="2706418"/>
            <a:ext cx="1210493" cy="196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165A557-9C07-18AC-F3E4-9DEF0EAC92D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56497" y="2902827"/>
            <a:ext cx="2293383" cy="11368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B1533EA8-0A69-1B7F-E1F8-385C99B1B21A}"/>
              </a:ext>
            </a:extLst>
          </p:cNvPr>
          <p:cNvSpPr/>
          <p:nvPr/>
        </p:nvSpPr>
        <p:spPr>
          <a:xfrm>
            <a:off x="6572864" y="331432"/>
            <a:ext cx="4730862" cy="6158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 2 : frais généraux</a:t>
            </a:r>
          </a:p>
        </p:txBody>
      </p:sp>
    </p:spTree>
    <p:extLst>
      <p:ext uri="{BB962C8B-B14F-4D97-AF65-F5344CB8AC3E}">
        <p14:creationId xmlns:p14="http://schemas.microsoft.com/office/powerpoint/2010/main" val="125649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6B7F5-F79F-4713-7A82-185A76EC1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9DB416B-6FF2-66E8-778B-EE09A519203D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Produit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DD5ADD3-95DB-6E2B-B696-3E5868042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67492" y="888914"/>
            <a:ext cx="16778052" cy="110352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6048C24-C63B-B407-4056-E7C8B34D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2" y="3560663"/>
            <a:ext cx="12207060" cy="13858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961F70-1E9A-18C3-D3BA-6C01F5E0953B}"/>
              </a:ext>
            </a:extLst>
          </p:cNvPr>
          <p:cNvSpPr/>
          <p:nvPr/>
        </p:nvSpPr>
        <p:spPr>
          <a:xfrm>
            <a:off x="599142" y="1358349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BAB05-FED8-2DE2-D950-905CC5D095D3}"/>
              </a:ext>
            </a:extLst>
          </p:cNvPr>
          <p:cNvSpPr/>
          <p:nvPr/>
        </p:nvSpPr>
        <p:spPr>
          <a:xfrm>
            <a:off x="4661691" y="3696600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03D04-6D45-F479-D5D6-1A3781930107}"/>
              </a:ext>
            </a:extLst>
          </p:cNvPr>
          <p:cNvSpPr/>
          <p:nvPr/>
        </p:nvSpPr>
        <p:spPr>
          <a:xfrm>
            <a:off x="5471588" y="1358348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FB0A6E-7247-7120-50EA-AEE0A256E19D}"/>
              </a:ext>
            </a:extLst>
          </p:cNvPr>
          <p:cNvSpPr/>
          <p:nvPr/>
        </p:nvSpPr>
        <p:spPr>
          <a:xfrm>
            <a:off x="6773520" y="3696599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2BDE27-BDE4-6105-90DB-142D330A05C5}"/>
              </a:ext>
            </a:extLst>
          </p:cNvPr>
          <p:cNvSpPr/>
          <p:nvPr/>
        </p:nvSpPr>
        <p:spPr>
          <a:xfrm>
            <a:off x="8036263" y="1358347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32B91-79A4-FCE0-8DEC-0457CF309DDE}"/>
              </a:ext>
            </a:extLst>
          </p:cNvPr>
          <p:cNvSpPr/>
          <p:nvPr/>
        </p:nvSpPr>
        <p:spPr>
          <a:xfrm>
            <a:off x="7476860" y="3696598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CA98BD-9985-53E3-22D4-231A0B7569B4}"/>
              </a:ext>
            </a:extLst>
          </p:cNvPr>
          <p:cNvSpPr/>
          <p:nvPr/>
        </p:nvSpPr>
        <p:spPr>
          <a:xfrm>
            <a:off x="4155738" y="1358346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1D0517-1A7D-BC1F-15A5-D17FC519F24A}"/>
              </a:ext>
            </a:extLst>
          </p:cNvPr>
          <p:cNvSpPr/>
          <p:nvPr/>
        </p:nvSpPr>
        <p:spPr>
          <a:xfrm>
            <a:off x="8876423" y="3696597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8F113-AF22-A003-B0F7-2FD08F465356}"/>
              </a:ext>
            </a:extLst>
          </p:cNvPr>
          <p:cNvSpPr/>
          <p:nvPr/>
        </p:nvSpPr>
        <p:spPr>
          <a:xfrm>
            <a:off x="14323635" y="1276020"/>
            <a:ext cx="60763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A05226-6B51-F309-08F0-2D349D211AC5}"/>
              </a:ext>
            </a:extLst>
          </p:cNvPr>
          <p:cNvSpPr/>
          <p:nvPr/>
        </p:nvSpPr>
        <p:spPr>
          <a:xfrm>
            <a:off x="10912287" y="3696596"/>
            <a:ext cx="943745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B1A2820-0919-2EE9-681E-6188892B871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02101" y="1522997"/>
            <a:ext cx="4063407" cy="21736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812FE52-6211-E18E-283D-9154974F4B8C}"/>
              </a:ext>
            </a:extLst>
          </p:cNvPr>
          <p:cNvCxnSpPr>
            <a:cxnSpLocks/>
          </p:cNvCxnSpPr>
          <p:nvPr/>
        </p:nvCxnSpPr>
        <p:spPr>
          <a:xfrm>
            <a:off x="4459554" y="1530570"/>
            <a:ext cx="4815075" cy="2092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E3D04D0-91FB-3068-437C-D4F61D411ED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775405" y="1522999"/>
            <a:ext cx="1301931" cy="21735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600E2BE-604B-4CC2-E8D7-B6DAD2D1C7F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841531" y="1522998"/>
            <a:ext cx="498549" cy="2173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06DDA6C8-EE8E-5380-D8EB-59F9D01A68C4}"/>
              </a:ext>
            </a:extLst>
          </p:cNvPr>
          <p:cNvCxnSpPr>
            <a:cxnSpLocks/>
          </p:cNvCxnSpPr>
          <p:nvPr/>
        </p:nvCxnSpPr>
        <p:spPr>
          <a:xfrm flipH="1">
            <a:off x="11392182" y="1448248"/>
            <a:ext cx="3235269" cy="22152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53A3FE57-1BD3-1E1E-5CBE-1C7107C44BEA}"/>
              </a:ext>
            </a:extLst>
          </p:cNvPr>
          <p:cNvSpPr/>
          <p:nvPr/>
        </p:nvSpPr>
        <p:spPr>
          <a:xfrm>
            <a:off x="6590281" y="5349047"/>
            <a:ext cx="4730862" cy="6158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Le montant pour le produit doit être en négatif </a:t>
            </a:r>
          </a:p>
        </p:txBody>
      </p:sp>
    </p:spTree>
    <p:extLst>
      <p:ext uri="{BB962C8B-B14F-4D97-AF65-F5344CB8AC3E}">
        <p14:creationId xmlns:p14="http://schemas.microsoft.com/office/powerpoint/2010/main" val="375205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EE74A-4A1E-1A7A-3FC5-7EF35F6E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914BF9AE-0525-6BB9-C0A7-49CB618488DD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Données Projet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019A1C-0447-50B1-CB47-8DA7A271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5742"/>
            <a:ext cx="7026249" cy="21947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73B0CF5-2F2E-0F47-C675-DDBBFC5B5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02" y="3602837"/>
            <a:ext cx="9866893" cy="29085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527283-17D5-F0F8-AA4F-6B123440CE8D}"/>
              </a:ext>
            </a:extLst>
          </p:cNvPr>
          <p:cNvSpPr/>
          <p:nvPr/>
        </p:nvSpPr>
        <p:spPr>
          <a:xfrm>
            <a:off x="1691147" y="1681317"/>
            <a:ext cx="884905" cy="1376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266BD-CD44-9FB6-B8B5-0F56A26F977B}"/>
              </a:ext>
            </a:extLst>
          </p:cNvPr>
          <p:cNvSpPr/>
          <p:nvPr/>
        </p:nvSpPr>
        <p:spPr>
          <a:xfrm>
            <a:off x="5688949" y="4020164"/>
            <a:ext cx="1134640" cy="178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114CFBA-7FEC-715A-569C-C194F3BBE67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133600" y="1818969"/>
            <a:ext cx="4122669" cy="2201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5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6E75-27D5-1666-F79A-16B7BB62F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DE3E320-BD29-4D92-415E-843DB5E35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1588"/>
            <a:ext cx="12192000" cy="1760379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D5B146F-CF78-1520-4DD2-1A8EF71449B6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Données Projet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2336112-3A36-5379-2A43-289D99480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802" y="3602837"/>
            <a:ext cx="9866893" cy="29085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921A20-A84A-672F-7CA9-6E8067E8AE79}"/>
              </a:ext>
            </a:extLst>
          </p:cNvPr>
          <p:cNvSpPr/>
          <p:nvPr/>
        </p:nvSpPr>
        <p:spPr>
          <a:xfrm>
            <a:off x="8829368" y="1750142"/>
            <a:ext cx="639097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A37191-9A41-A752-A15E-21D6D07169C5}"/>
              </a:ext>
            </a:extLst>
          </p:cNvPr>
          <p:cNvSpPr/>
          <p:nvPr/>
        </p:nvSpPr>
        <p:spPr>
          <a:xfrm>
            <a:off x="2729439" y="4020163"/>
            <a:ext cx="1331283" cy="21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DC9FD6C6-D411-A769-9716-2961CCAC287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3395081" y="1897626"/>
            <a:ext cx="5753836" cy="2122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8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CF874-100C-46D3-D6B8-73F779149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5EBED1A-2BCC-D81B-F1A5-7C967F4E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9612" y="947899"/>
            <a:ext cx="17373125" cy="216983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E62D5F9-79AF-3DCB-2FFF-77828B393BBD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Heures internes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C142F23-A66D-5BFB-3668-4A1388433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0" y="3588775"/>
            <a:ext cx="11771390" cy="2681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E28526-5920-8331-5A77-DCAC69DCBD85}"/>
              </a:ext>
            </a:extLst>
          </p:cNvPr>
          <p:cNvSpPr/>
          <p:nvPr/>
        </p:nvSpPr>
        <p:spPr>
          <a:xfrm>
            <a:off x="6456876" y="4192649"/>
            <a:ext cx="757084" cy="19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A3D55A-61D6-2FE4-A8D3-146579E823EF}"/>
              </a:ext>
            </a:extLst>
          </p:cNvPr>
          <p:cNvSpPr/>
          <p:nvPr/>
        </p:nvSpPr>
        <p:spPr>
          <a:xfrm>
            <a:off x="11319360" y="1121444"/>
            <a:ext cx="530942" cy="1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BDC8BBD-7E0F-B9BA-0DC0-88286FEBEF91}"/>
              </a:ext>
            </a:extLst>
          </p:cNvPr>
          <p:cNvCxnSpPr>
            <a:cxnSpLocks/>
          </p:cNvCxnSpPr>
          <p:nvPr/>
        </p:nvCxnSpPr>
        <p:spPr>
          <a:xfrm flipH="1">
            <a:off x="6835418" y="1259095"/>
            <a:ext cx="4749413" cy="2933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5577909-F18F-0689-61C3-C5A56603A43A}"/>
              </a:ext>
            </a:extLst>
          </p:cNvPr>
          <p:cNvSpPr txBox="1"/>
          <p:nvPr/>
        </p:nvSpPr>
        <p:spPr>
          <a:xfrm>
            <a:off x="3195484" y="307129"/>
            <a:ext cx="9829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case remplie = 2 lignes : une ligne pour le coût heure interne, une ligne pour les frais généraux</a:t>
            </a:r>
          </a:p>
          <a:p>
            <a:r>
              <a:rPr lang="fr-FR" dirty="0"/>
              <a:t>Les 2 lignes seront identiques sauf le montant et la nature comptable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1200257-F877-6968-8B7F-03B82581AFFA}"/>
              </a:ext>
            </a:extLst>
          </p:cNvPr>
          <p:cNvSpPr/>
          <p:nvPr/>
        </p:nvSpPr>
        <p:spPr>
          <a:xfrm>
            <a:off x="11322655" y="1327920"/>
            <a:ext cx="527647" cy="183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246BC0E-C81C-E5BF-09DE-22E83A36B8CE}"/>
              </a:ext>
            </a:extLst>
          </p:cNvPr>
          <p:cNvCxnSpPr>
            <a:cxnSpLocks/>
          </p:cNvCxnSpPr>
          <p:nvPr/>
        </p:nvCxnSpPr>
        <p:spPr>
          <a:xfrm flipH="1">
            <a:off x="6835418" y="1580473"/>
            <a:ext cx="4749413" cy="2879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B1D4764-C972-D1B7-D7C4-01AA02F798CD}"/>
              </a:ext>
            </a:extLst>
          </p:cNvPr>
          <p:cNvSpPr/>
          <p:nvPr/>
        </p:nvSpPr>
        <p:spPr>
          <a:xfrm>
            <a:off x="6417675" y="4361333"/>
            <a:ext cx="757084" cy="19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053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0DFCF05B-2BE9-3815-1861-78D12BE44038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Heures internes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44D942C-8474-1B34-8B2C-2FBD352C0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629"/>
            <a:ext cx="12192000" cy="17603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1BF4534-6C6B-13F9-F161-C49AF8B5A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0" y="3588775"/>
            <a:ext cx="11771390" cy="2681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301CE6E-F301-0CA4-02A3-D9C69175B4BF}"/>
              </a:ext>
            </a:extLst>
          </p:cNvPr>
          <p:cNvSpPr/>
          <p:nvPr/>
        </p:nvSpPr>
        <p:spPr>
          <a:xfrm>
            <a:off x="7049729" y="4188542"/>
            <a:ext cx="757084" cy="19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5DB3D-C43F-06BC-39C1-8F3EAE847E66}"/>
              </a:ext>
            </a:extLst>
          </p:cNvPr>
          <p:cNvSpPr/>
          <p:nvPr/>
        </p:nvSpPr>
        <p:spPr>
          <a:xfrm>
            <a:off x="8888361" y="1895167"/>
            <a:ext cx="530942" cy="1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882476-5B37-28BE-50AE-F7D2F601694F}"/>
              </a:ext>
            </a:extLst>
          </p:cNvPr>
          <p:cNvSpPr/>
          <p:nvPr/>
        </p:nvSpPr>
        <p:spPr>
          <a:xfrm>
            <a:off x="6405716" y="1895167"/>
            <a:ext cx="530942" cy="1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14D15CC-A632-0093-EEB4-F8F5A1667B6B}"/>
              </a:ext>
            </a:extLst>
          </p:cNvPr>
          <p:cNvCxnSpPr>
            <a:endCxn id="10" idx="0"/>
          </p:cNvCxnSpPr>
          <p:nvPr/>
        </p:nvCxnSpPr>
        <p:spPr>
          <a:xfrm>
            <a:off x="6646606" y="2032818"/>
            <a:ext cx="781665" cy="215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A2752D8C-C0F3-270E-04EA-B08BF0A76412}"/>
              </a:ext>
            </a:extLst>
          </p:cNvPr>
          <p:cNvCxnSpPr>
            <a:stCxn id="11" idx="2"/>
          </p:cNvCxnSpPr>
          <p:nvPr/>
        </p:nvCxnSpPr>
        <p:spPr>
          <a:xfrm flipH="1">
            <a:off x="7428271" y="2032818"/>
            <a:ext cx="1725561" cy="215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B5FF05A-1A97-D330-0425-569313536F79}"/>
              </a:ext>
            </a:extLst>
          </p:cNvPr>
          <p:cNvSpPr/>
          <p:nvPr/>
        </p:nvSpPr>
        <p:spPr>
          <a:xfrm>
            <a:off x="6572864" y="331432"/>
            <a:ext cx="4488426" cy="4227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 1 : coût heures internes</a:t>
            </a:r>
          </a:p>
        </p:txBody>
      </p:sp>
    </p:spTree>
    <p:extLst>
      <p:ext uri="{BB962C8B-B14F-4D97-AF65-F5344CB8AC3E}">
        <p14:creationId xmlns:p14="http://schemas.microsoft.com/office/powerpoint/2010/main" val="166345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A34E7-BB78-3E23-C06C-2CBEA4B32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2FABFC6-B028-1F88-78C7-3D7ECEBDB76A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Heures internes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81F58B2-3198-1199-8E9F-451C54B4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629"/>
            <a:ext cx="12192000" cy="17603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FD57CD8-3EB2-5A7C-813B-263476F76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0" y="3588775"/>
            <a:ext cx="11771390" cy="2681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A33FF6-0242-2AD1-3348-3D9369AC8157}"/>
              </a:ext>
            </a:extLst>
          </p:cNvPr>
          <p:cNvSpPr/>
          <p:nvPr/>
        </p:nvSpPr>
        <p:spPr>
          <a:xfrm>
            <a:off x="7049729" y="4326193"/>
            <a:ext cx="757084" cy="19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9F62B-0179-F4FA-74A0-2254A1396257}"/>
              </a:ext>
            </a:extLst>
          </p:cNvPr>
          <p:cNvSpPr/>
          <p:nvPr/>
        </p:nvSpPr>
        <p:spPr>
          <a:xfrm>
            <a:off x="8888361" y="1895167"/>
            <a:ext cx="530942" cy="1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F02AB9-9EA1-E1EE-3153-E05800AFFA7A}"/>
              </a:ext>
            </a:extLst>
          </p:cNvPr>
          <p:cNvSpPr/>
          <p:nvPr/>
        </p:nvSpPr>
        <p:spPr>
          <a:xfrm>
            <a:off x="6405716" y="1895167"/>
            <a:ext cx="530942" cy="1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DA29665-407E-F72C-DDBC-DB87F2FD60A1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671187" y="2032818"/>
            <a:ext cx="757084" cy="229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249F4B3-0513-2A3A-10BC-C73131324F9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7620000" y="2032818"/>
            <a:ext cx="1533832" cy="2285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A5B56FE9-80C8-C852-A0A9-B6D446712E1C}"/>
              </a:ext>
            </a:extLst>
          </p:cNvPr>
          <p:cNvSpPr/>
          <p:nvPr/>
        </p:nvSpPr>
        <p:spPr>
          <a:xfrm>
            <a:off x="6297561" y="316404"/>
            <a:ext cx="4842388" cy="54363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 2 : frais généraux = 96,63*18*16,5%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A3E78D-0A31-BB6C-5170-A26A184DB344}"/>
              </a:ext>
            </a:extLst>
          </p:cNvPr>
          <p:cNvSpPr/>
          <p:nvPr/>
        </p:nvSpPr>
        <p:spPr>
          <a:xfrm>
            <a:off x="8298426" y="1922307"/>
            <a:ext cx="530942" cy="1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DE7FA19-891F-851A-16AE-8B19F7836F10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7428271" y="2059958"/>
            <a:ext cx="1135626" cy="2266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4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0BB97-4015-1A9F-3897-8E779A3A6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AE04E9AA-F83D-C475-275A-477E4EBA5BDF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Heures internes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CAAC520-F559-B7DE-8221-CC0ACAA5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629"/>
            <a:ext cx="12192000" cy="17603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CC07143C-C229-145C-A2E2-BBA2546AE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0" y="3588775"/>
            <a:ext cx="11771390" cy="2681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4BE35D8-BA98-3376-FA12-66E551526668}"/>
              </a:ext>
            </a:extLst>
          </p:cNvPr>
          <p:cNvSpPr/>
          <p:nvPr/>
        </p:nvSpPr>
        <p:spPr>
          <a:xfrm>
            <a:off x="8396747" y="4188542"/>
            <a:ext cx="1022555" cy="2163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2DCD1E-1674-61EF-E2B6-2CC7DEDD10CB}"/>
              </a:ext>
            </a:extLst>
          </p:cNvPr>
          <p:cNvSpPr/>
          <p:nvPr/>
        </p:nvSpPr>
        <p:spPr>
          <a:xfrm>
            <a:off x="5039032" y="1902540"/>
            <a:ext cx="742336" cy="137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88FF924-E171-7A87-1BF3-3B2DC627973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476568" y="2032818"/>
            <a:ext cx="3431457" cy="2155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57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7DA8-D35A-B3F3-E43E-B87F3B869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0EB8084-CCA5-7BCF-3927-8B0504AD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09612" y="947899"/>
            <a:ext cx="17373125" cy="2169838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02442C07-501E-DA22-8D9D-10D3DBBA9FB6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Heures internes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A7532D0-BDE6-3E5C-4F49-E35D8FA0D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10" y="3588775"/>
            <a:ext cx="11771390" cy="268100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612104-0F62-6DB4-386D-FCE3495C9A3D}"/>
              </a:ext>
            </a:extLst>
          </p:cNvPr>
          <p:cNvSpPr/>
          <p:nvPr/>
        </p:nvSpPr>
        <p:spPr>
          <a:xfrm>
            <a:off x="10121983" y="4192649"/>
            <a:ext cx="1272847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20B87-C00C-F416-81A5-8DD9BD510840}"/>
              </a:ext>
            </a:extLst>
          </p:cNvPr>
          <p:cNvSpPr/>
          <p:nvPr/>
        </p:nvSpPr>
        <p:spPr>
          <a:xfrm>
            <a:off x="9540801" y="1734394"/>
            <a:ext cx="959725" cy="12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4D0F085-3F03-200B-739E-CCC529F63CA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018207" y="1858946"/>
            <a:ext cx="740200" cy="23337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5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1425D-8468-46F5-9EB8-363DCBE8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8951F4B-B3C9-D527-87BD-152D23CB9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29780" y="-827315"/>
            <a:ext cx="17722443" cy="4597423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D729867D-822F-9E87-06CF-A4FAC7932ED8}"/>
              </a:ext>
            </a:extLst>
          </p:cNvPr>
          <p:cNvSpPr/>
          <p:nvPr/>
        </p:nvSpPr>
        <p:spPr>
          <a:xfrm>
            <a:off x="186812" y="157316"/>
            <a:ext cx="3008672" cy="42278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Charges externes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48F969E-1D04-6AF0-8066-ABA09F00A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148" y="3801866"/>
            <a:ext cx="10101943" cy="28988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2394A4E-52D9-9EF4-B837-82AAEAFAA651}"/>
              </a:ext>
            </a:extLst>
          </p:cNvPr>
          <p:cNvSpPr/>
          <p:nvPr/>
        </p:nvSpPr>
        <p:spPr>
          <a:xfrm>
            <a:off x="4823153" y="3905266"/>
            <a:ext cx="1272847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C0212-C9F7-4FD1-1C08-39ED3955C745}"/>
              </a:ext>
            </a:extLst>
          </p:cNvPr>
          <p:cNvSpPr/>
          <p:nvPr/>
        </p:nvSpPr>
        <p:spPr>
          <a:xfrm>
            <a:off x="6409510" y="3905266"/>
            <a:ext cx="644434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1B2F99-6969-CEDB-497A-C7C0DA4D2809}"/>
              </a:ext>
            </a:extLst>
          </p:cNvPr>
          <p:cNvSpPr/>
          <p:nvPr/>
        </p:nvSpPr>
        <p:spPr>
          <a:xfrm>
            <a:off x="7201990" y="3905266"/>
            <a:ext cx="744583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711D9-2544-2D33-8E5C-0BBAA1B42E89}"/>
              </a:ext>
            </a:extLst>
          </p:cNvPr>
          <p:cNvSpPr/>
          <p:nvPr/>
        </p:nvSpPr>
        <p:spPr>
          <a:xfrm>
            <a:off x="8094619" y="3905266"/>
            <a:ext cx="644434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C5081F-D3C5-1108-E1D9-4D1FA1E80C3E}"/>
              </a:ext>
            </a:extLst>
          </p:cNvPr>
          <p:cNvSpPr/>
          <p:nvPr/>
        </p:nvSpPr>
        <p:spPr>
          <a:xfrm>
            <a:off x="9466218" y="3905266"/>
            <a:ext cx="870856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A15AE3-3D05-02E5-0C56-20C7F5A9E039}"/>
              </a:ext>
            </a:extLst>
          </p:cNvPr>
          <p:cNvSpPr/>
          <p:nvPr/>
        </p:nvSpPr>
        <p:spPr>
          <a:xfrm>
            <a:off x="-2176419" y="2724443"/>
            <a:ext cx="1272847" cy="1783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F5B023-9248-014F-118C-1DC3E799879D}"/>
              </a:ext>
            </a:extLst>
          </p:cNvPr>
          <p:cNvSpPr/>
          <p:nvPr/>
        </p:nvSpPr>
        <p:spPr>
          <a:xfrm>
            <a:off x="2124891" y="2738176"/>
            <a:ext cx="1070593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17068C-1DBB-0191-E734-D974675C38E5}"/>
              </a:ext>
            </a:extLst>
          </p:cNvPr>
          <p:cNvSpPr/>
          <p:nvPr/>
        </p:nvSpPr>
        <p:spPr>
          <a:xfrm>
            <a:off x="1236618" y="2724442"/>
            <a:ext cx="686020" cy="1783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E2FBC8-EEE8-9C0D-577C-7A489C4BFBAE}"/>
              </a:ext>
            </a:extLst>
          </p:cNvPr>
          <p:cNvSpPr/>
          <p:nvPr/>
        </p:nvSpPr>
        <p:spPr>
          <a:xfrm>
            <a:off x="11190514" y="2724442"/>
            <a:ext cx="835461" cy="164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3B75EB1-B6FC-148F-4704-A84CFBB32AA5}"/>
              </a:ext>
            </a:extLst>
          </p:cNvPr>
          <p:cNvCxnSpPr>
            <a:cxnSpLocks/>
          </p:cNvCxnSpPr>
          <p:nvPr/>
        </p:nvCxnSpPr>
        <p:spPr>
          <a:xfrm>
            <a:off x="-1454331" y="2902827"/>
            <a:ext cx="6275400" cy="1136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ED45FC6-810E-7DBE-6A8F-94DC9F2F750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812869" y="2902827"/>
            <a:ext cx="3918858" cy="100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7B4FC83-75EC-DDB1-7E4C-6C5FD0B08D1A}"/>
              </a:ext>
            </a:extLst>
          </p:cNvPr>
          <p:cNvCxnSpPr>
            <a:cxnSpLocks/>
          </p:cNvCxnSpPr>
          <p:nvPr/>
        </p:nvCxnSpPr>
        <p:spPr>
          <a:xfrm>
            <a:off x="1543102" y="2902827"/>
            <a:ext cx="6851468" cy="9706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73B042A-975C-C995-B3FD-2756BD7F7881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9901646" y="2889093"/>
            <a:ext cx="1706598" cy="1016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14E14F2-E652-764B-6C2F-47DC4F3A2E60}"/>
              </a:ext>
            </a:extLst>
          </p:cNvPr>
          <p:cNvSpPr/>
          <p:nvPr/>
        </p:nvSpPr>
        <p:spPr>
          <a:xfrm>
            <a:off x="5025408" y="2706418"/>
            <a:ext cx="530662" cy="196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5F8DA3C7-4634-F62F-F3B9-8B4A6FA19247}"/>
              </a:ext>
            </a:extLst>
          </p:cNvPr>
          <p:cNvCxnSpPr>
            <a:cxnSpLocks/>
          </p:cNvCxnSpPr>
          <p:nvPr/>
        </p:nvCxnSpPr>
        <p:spPr>
          <a:xfrm>
            <a:off x="5256497" y="2902827"/>
            <a:ext cx="2163208" cy="100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53994BB1-FA2F-550F-2A00-3D4A82D9FC82}"/>
              </a:ext>
            </a:extLst>
          </p:cNvPr>
          <p:cNvSpPr txBox="1"/>
          <p:nvPr/>
        </p:nvSpPr>
        <p:spPr>
          <a:xfrm>
            <a:off x="2659666" y="1081400"/>
            <a:ext cx="9973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Une case remplie = 2 lignes : une ligne pour le coût charge externe, une ligne pour les frais généraux</a:t>
            </a:r>
          </a:p>
          <a:p>
            <a:r>
              <a:rPr lang="fr-FR" dirty="0"/>
              <a:t>Les 2 lignes seront identiques sauf le montant et la nature comptable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FC8FB4-25FB-553D-C906-207A008D5793}"/>
              </a:ext>
            </a:extLst>
          </p:cNvPr>
          <p:cNvSpPr/>
          <p:nvPr/>
        </p:nvSpPr>
        <p:spPr>
          <a:xfrm>
            <a:off x="6572864" y="331432"/>
            <a:ext cx="4730862" cy="6158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Ligne 1 : coût charges externes</a:t>
            </a:r>
          </a:p>
        </p:txBody>
      </p:sp>
    </p:spTree>
    <p:extLst>
      <p:ext uri="{BB962C8B-B14F-4D97-AF65-F5344CB8AC3E}">
        <p14:creationId xmlns:p14="http://schemas.microsoft.com/office/powerpoint/2010/main" val="299564925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38206040FFF84ABD3BB903171B4EA9" ma:contentTypeVersion="3" ma:contentTypeDescription="Crée un document." ma:contentTypeScope="" ma:versionID="79ce3d90d85dcea8ebd6e16eafb7ca01">
  <xsd:schema xmlns:xsd="http://www.w3.org/2001/XMLSchema" xmlns:xs="http://www.w3.org/2001/XMLSchema" xmlns:p="http://schemas.microsoft.com/office/2006/metadata/properties" xmlns:ns2="6745b8ff-09c8-4f1b-9fba-ba20085f218f" targetNamespace="http://schemas.microsoft.com/office/2006/metadata/properties" ma:root="true" ma:fieldsID="618e60ef785b9349760776e2811baccb" ns2:_="">
    <xsd:import namespace="6745b8ff-09c8-4f1b-9fba-ba20085f21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5b8ff-09c8-4f1b-9fba-ba20085f21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4499A6-6F54-4304-9F68-53611877B208}"/>
</file>

<file path=customXml/itemProps2.xml><?xml version="1.0" encoding="utf-8"?>
<ds:datastoreItem xmlns:ds="http://schemas.openxmlformats.org/officeDocument/2006/customXml" ds:itemID="{B1CDAE83-808C-4B3E-BE24-FEAEA75CE40C}"/>
</file>

<file path=customXml/itemProps3.xml><?xml version="1.0" encoding="utf-8"?>
<ds:datastoreItem xmlns:ds="http://schemas.openxmlformats.org/officeDocument/2006/customXml" ds:itemID="{5F2D54A3-3AE6-4AF6-8224-37B8207CD53E}"/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132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Yatingfang Yang</dc:creator>
  <cp:lastModifiedBy>Yatingfang Yang</cp:lastModifiedBy>
  <cp:revision>1</cp:revision>
  <dcterms:created xsi:type="dcterms:W3CDTF">2025-05-15T15:10:05Z</dcterms:created>
  <dcterms:modified xsi:type="dcterms:W3CDTF">2025-05-15T15:43:41Z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0x0101004B38206040FFF84ABD3BB903171B4EA9</vt:lpwstr>
  </property>
</Properties>
</file>