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3" r:id="rId4"/>
    <p:sldId id="258" r:id="rId5"/>
    <p:sldId id="259" r:id="rId6"/>
    <p:sldId id="261" r:id="rId7"/>
    <p:sldId id="260"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dvolená sekcia" id="{51DD3334-A019-4E21-9DF9-42A7480DA56B}">
          <p14:sldIdLst>
            <p14:sldId id="256"/>
            <p14:sldId id="257"/>
            <p14:sldId id="263"/>
            <p14:sldId id="258"/>
            <p14:sldId id="259"/>
            <p14:sldId id="261"/>
            <p14:sldId id="260"/>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54" d="100"/>
          <a:sy n="154" d="100"/>
        </p:scale>
        <p:origin x="271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hyperlink" Target="http://www2.fiit.stuba.sk/~bielik/courses/zs-slov/clanok/ref-new98/trabalka/index.html" TargetMode="External"/><Relationship Id="rId2" Type="http://schemas.openxmlformats.org/officeDocument/2006/relationships/hyperlink" Target="https://www.sciencedirect.com/science/article/abs/pii/S0885230809000758" TargetMode="External"/><Relationship Id="rId1" Type="http://schemas.openxmlformats.org/officeDocument/2006/relationships/hyperlink" Target="https://www.aaai.org/ojs/index.php/aimagazine/article/view/2687" TargetMode="External"/><Relationship Id="rId4" Type="http://schemas.openxmlformats.org/officeDocument/2006/relationships/hyperlink" Target="http://eprints.bournemouth.ac.uk/27441/1/EDTree-Emotional%20Dialogue%20Trees%20for%20Game.pdf" TargetMode="External"/></Relationships>
</file>

<file path=ppt/diagrams/_rels/drawing3.xml.rels><?xml version="1.0" encoding="UTF-8" standalone="yes"?>
<Relationships xmlns="http://schemas.openxmlformats.org/package/2006/relationships"><Relationship Id="rId3" Type="http://schemas.openxmlformats.org/officeDocument/2006/relationships/hyperlink" Target="http://www2.fiit.stuba.sk/~bielik/courses/zs-slov/clanok/ref-new98/trabalka/index.html" TargetMode="External"/><Relationship Id="rId2" Type="http://schemas.openxmlformats.org/officeDocument/2006/relationships/hyperlink" Target="https://www.sciencedirect.com/science/article/abs/pii/S0885230809000758" TargetMode="External"/><Relationship Id="rId1" Type="http://schemas.openxmlformats.org/officeDocument/2006/relationships/hyperlink" Target="https://www.aaai.org/ojs/index.php/aimagazine/article/view/2687" TargetMode="External"/><Relationship Id="rId4" Type="http://schemas.openxmlformats.org/officeDocument/2006/relationships/hyperlink" Target="http://eprints.bournemouth.ac.uk/27441/1/EDTree-Emotional%20Dialogue%20Trees%20for%20Game.pdf"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CFA0FE-5C7D-45E0-A16D-7A3311F4708A}" type="doc">
      <dgm:prSet loTypeId="urn:microsoft.com/office/officeart/2018/layout/CircleProcess" loCatId="simpleprocesssa" qsTypeId="urn:microsoft.com/office/officeart/2005/8/quickstyle/simple4" qsCatId="simple" csTypeId="urn:microsoft.com/office/officeart/2005/8/colors/accent2_2" csCatId="accent2"/>
      <dgm:spPr/>
      <dgm:t>
        <a:bodyPr/>
        <a:lstStyle/>
        <a:p>
          <a:endParaRPr lang="en-US"/>
        </a:p>
      </dgm:t>
    </dgm:pt>
    <dgm:pt modelId="{4567A463-C233-4CDA-8C11-A75F768E5D4D}">
      <dgm:prSet/>
      <dgm:spPr/>
      <dgm:t>
        <a:bodyPr/>
        <a:lstStyle/>
        <a:p>
          <a:r>
            <a:rPr lang="sk-SK"/>
            <a:t>Užívateľ napíše otázku</a:t>
          </a:r>
          <a:endParaRPr lang="en-US"/>
        </a:p>
      </dgm:t>
    </dgm:pt>
    <dgm:pt modelId="{03487CD2-45EC-4181-BDC0-1CD3E10284EB}" type="parTrans" cxnId="{9FE413B1-D9EB-413A-9D0E-896664F33BE7}">
      <dgm:prSet/>
      <dgm:spPr/>
      <dgm:t>
        <a:bodyPr/>
        <a:lstStyle/>
        <a:p>
          <a:endParaRPr lang="en-US"/>
        </a:p>
      </dgm:t>
    </dgm:pt>
    <dgm:pt modelId="{EE51F313-2948-4CFD-B003-6B9E5DC9E9CA}" type="sibTrans" cxnId="{9FE413B1-D9EB-413A-9D0E-896664F33BE7}">
      <dgm:prSet/>
      <dgm:spPr/>
      <dgm:t>
        <a:bodyPr/>
        <a:lstStyle/>
        <a:p>
          <a:endParaRPr lang="en-US"/>
        </a:p>
      </dgm:t>
    </dgm:pt>
    <dgm:pt modelId="{411F1128-50D1-419E-B836-4E70CA43BD62}">
      <dgm:prSet/>
      <dgm:spPr/>
      <dgm:t>
        <a:bodyPr/>
        <a:lstStyle/>
        <a:p>
          <a:r>
            <a:rPr lang="sk-SK"/>
            <a:t>Systém zistí črty otázky na čo sa pýta</a:t>
          </a:r>
          <a:endParaRPr lang="en-US"/>
        </a:p>
      </dgm:t>
    </dgm:pt>
    <dgm:pt modelId="{47879084-28C7-4BAF-959A-5946F49BBFDD}" type="parTrans" cxnId="{18458D29-5DC0-48F0-BCF3-41F56C513C60}">
      <dgm:prSet/>
      <dgm:spPr/>
      <dgm:t>
        <a:bodyPr/>
        <a:lstStyle/>
        <a:p>
          <a:endParaRPr lang="en-US"/>
        </a:p>
      </dgm:t>
    </dgm:pt>
    <dgm:pt modelId="{4A4F03A2-ADA8-416F-A00A-DBBB97123B12}" type="sibTrans" cxnId="{18458D29-5DC0-48F0-BCF3-41F56C513C60}">
      <dgm:prSet/>
      <dgm:spPr/>
      <dgm:t>
        <a:bodyPr/>
        <a:lstStyle/>
        <a:p>
          <a:endParaRPr lang="en-US"/>
        </a:p>
      </dgm:t>
    </dgm:pt>
    <dgm:pt modelId="{86772C72-E445-4599-9F4E-6A29A84CF211}">
      <dgm:prSet/>
      <dgm:spPr/>
      <dgm:t>
        <a:bodyPr/>
        <a:lstStyle/>
        <a:p>
          <a:r>
            <a:rPr lang="sk-SK"/>
            <a:t>Ak má informácie k odpovedi, tak odpovie</a:t>
          </a:r>
          <a:endParaRPr lang="en-US"/>
        </a:p>
      </dgm:t>
    </dgm:pt>
    <dgm:pt modelId="{4528761B-142F-4F55-BFE7-8332B46D7D3F}" type="parTrans" cxnId="{5716FB23-0BC5-447F-92F4-983AA6061D48}">
      <dgm:prSet/>
      <dgm:spPr/>
      <dgm:t>
        <a:bodyPr/>
        <a:lstStyle/>
        <a:p>
          <a:endParaRPr lang="en-US"/>
        </a:p>
      </dgm:t>
    </dgm:pt>
    <dgm:pt modelId="{F173F3D1-FED6-4C10-81B3-8CC1624BF97B}" type="sibTrans" cxnId="{5716FB23-0BC5-447F-92F4-983AA6061D48}">
      <dgm:prSet/>
      <dgm:spPr/>
      <dgm:t>
        <a:bodyPr/>
        <a:lstStyle/>
        <a:p>
          <a:endParaRPr lang="en-US"/>
        </a:p>
      </dgm:t>
    </dgm:pt>
    <dgm:pt modelId="{95B4C771-6145-4472-8DD5-437BED64EE87}">
      <dgm:prSet/>
      <dgm:spPr/>
      <dgm:t>
        <a:bodyPr/>
        <a:lstStyle/>
        <a:p>
          <a:r>
            <a:rPr lang="sk-SK"/>
            <a:t>Inak sa snaží užívateľa nabádať na upresnenie otázky</a:t>
          </a:r>
          <a:endParaRPr lang="en-US"/>
        </a:p>
      </dgm:t>
    </dgm:pt>
    <dgm:pt modelId="{3E44328D-9323-4A96-AEE7-19302F8201F6}" type="parTrans" cxnId="{701F27EA-F819-4C8D-9A61-AAE81849ADE6}">
      <dgm:prSet/>
      <dgm:spPr/>
      <dgm:t>
        <a:bodyPr/>
        <a:lstStyle/>
        <a:p>
          <a:endParaRPr lang="en-US"/>
        </a:p>
      </dgm:t>
    </dgm:pt>
    <dgm:pt modelId="{0940E941-F0C2-412B-9683-2A9EB1A3ED00}" type="sibTrans" cxnId="{701F27EA-F819-4C8D-9A61-AAE81849ADE6}">
      <dgm:prSet/>
      <dgm:spPr/>
      <dgm:t>
        <a:bodyPr/>
        <a:lstStyle/>
        <a:p>
          <a:endParaRPr lang="en-US"/>
        </a:p>
      </dgm:t>
    </dgm:pt>
    <dgm:pt modelId="{9973D8EB-8069-41FA-AC05-F2527359FAAB}" type="pres">
      <dgm:prSet presAssocID="{23CFA0FE-5C7D-45E0-A16D-7A3311F4708A}" presName="Name0" presStyleCnt="0">
        <dgm:presLayoutVars>
          <dgm:chMax val="11"/>
          <dgm:chPref val="11"/>
          <dgm:dir/>
          <dgm:resizeHandles/>
        </dgm:presLayoutVars>
      </dgm:prSet>
      <dgm:spPr/>
    </dgm:pt>
    <dgm:pt modelId="{C2926B32-8831-4D98-8F59-70ADD495D55F}" type="pres">
      <dgm:prSet presAssocID="{95B4C771-6145-4472-8DD5-437BED64EE87}" presName="Accent4" presStyleCnt="0"/>
      <dgm:spPr/>
    </dgm:pt>
    <dgm:pt modelId="{32EF7C59-87C0-4A39-A0FD-E01BE41848A5}" type="pres">
      <dgm:prSet presAssocID="{95B4C771-6145-4472-8DD5-437BED64EE87}" presName="Accent" presStyleLbl="node1" presStyleIdx="0" presStyleCnt="8"/>
      <dgm:spPr/>
    </dgm:pt>
    <dgm:pt modelId="{316D4380-D18B-4F26-8647-84A64700FA6C}" type="pres">
      <dgm:prSet presAssocID="{95B4C771-6145-4472-8DD5-437BED64EE87}" presName="ParentBackground4" presStyleCnt="0"/>
      <dgm:spPr/>
    </dgm:pt>
    <dgm:pt modelId="{584D736E-6B12-4BE4-A094-98537BB9684D}" type="pres">
      <dgm:prSet presAssocID="{95B4C771-6145-4472-8DD5-437BED64EE87}" presName="ParentBackground" presStyleLbl="node1" presStyleIdx="1" presStyleCnt="8"/>
      <dgm:spPr/>
    </dgm:pt>
    <dgm:pt modelId="{8B90DDCF-D38D-455B-9AE7-6A1756E8A0E3}" type="pres">
      <dgm:prSet presAssocID="{95B4C771-6145-4472-8DD5-437BED64EE87}" presName="Parent4" presStyleLbl="fgAcc0" presStyleIdx="0" presStyleCnt="0">
        <dgm:presLayoutVars>
          <dgm:chMax val="1"/>
          <dgm:chPref val="1"/>
          <dgm:bulletEnabled val="1"/>
        </dgm:presLayoutVars>
      </dgm:prSet>
      <dgm:spPr/>
    </dgm:pt>
    <dgm:pt modelId="{977282E0-323F-43DC-88BE-BC802D33F5A9}" type="pres">
      <dgm:prSet presAssocID="{86772C72-E445-4599-9F4E-6A29A84CF211}" presName="Accent3" presStyleCnt="0"/>
      <dgm:spPr/>
    </dgm:pt>
    <dgm:pt modelId="{983D9C8C-A093-4B14-BF63-B6F82BD89D92}" type="pres">
      <dgm:prSet presAssocID="{86772C72-E445-4599-9F4E-6A29A84CF211}" presName="Accent" presStyleLbl="node1" presStyleIdx="2" presStyleCnt="8"/>
      <dgm:spPr/>
    </dgm:pt>
    <dgm:pt modelId="{0611F18C-C08E-4C44-8CB8-A7478D062FB1}" type="pres">
      <dgm:prSet presAssocID="{86772C72-E445-4599-9F4E-6A29A84CF211}" presName="ParentBackground3" presStyleCnt="0"/>
      <dgm:spPr/>
    </dgm:pt>
    <dgm:pt modelId="{57B2071D-9366-4BC8-8C41-50EBC500E86E}" type="pres">
      <dgm:prSet presAssocID="{86772C72-E445-4599-9F4E-6A29A84CF211}" presName="ParentBackground" presStyleLbl="node1" presStyleIdx="3" presStyleCnt="8"/>
      <dgm:spPr/>
    </dgm:pt>
    <dgm:pt modelId="{9A65A3F5-C5FE-40E6-AF0D-6F7ACFB902DF}" type="pres">
      <dgm:prSet presAssocID="{86772C72-E445-4599-9F4E-6A29A84CF211}" presName="Parent3" presStyleLbl="fgAcc0" presStyleIdx="0" presStyleCnt="0">
        <dgm:presLayoutVars>
          <dgm:chMax val="1"/>
          <dgm:chPref val="1"/>
          <dgm:bulletEnabled val="1"/>
        </dgm:presLayoutVars>
      </dgm:prSet>
      <dgm:spPr/>
    </dgm:pt>
    <dgm:pt modelId="{893CA758-CF85-4AA0-BB6C-C5516235DAEF}" type="pres">
      <dgm:prSet presAssocID="{411F1128-50D1-419E-B836-4E70CA43BD62}" presName="Accent2" presStyleCnt="0"/>
      <dgm:spPr/>
    </dgm:pt>
    <dgm:pt modelId="{449A6C32-51F0-443C-93FB-4594F4C58BEE}" type="pres">
      <dgm:prSet presAssocID="{411F1128-50D1-419E-B836-4E70CA43BD62}" presName="Accent" presStyleLbl="node1" presStyleIdx="4" presStyleCnt="8"/>
      <dgm:spPr/>
    </dgm:pt>
    <dgm:pt modelId="{53DB850A-8E35-4A13-B709-2A2F574DF346}" type="pres">
      <dgm:prSet presAssocID="{411F1128-50D1-419E-B836-4E70CA43BD62}" presName="ParentBackground2" presStyleCnt="0"/>
      <dgm:spPr/>
    </dgm:pt>
    <dgm:pt modelId="{BF797F43-AE1C-4E24-A359-02CB4C2128D2}" type="pres">
      <dgm:prSet presAssocID="{411F1128-50D1-419E-B836-4E70CA43BD62}" presName="ParentBackground" presStyleLbl="node1" presStyleIdx="5" presStyleCnt="8"/>
      <dgm:spPr/>
    </dgm:pt>
    <dgm:pt modelId="{5D0F0CE7-7891-4F68-9A4C-4185176533A9}" type="pres">
      <dgm:prSet presAssocID="{411F1128-50D1-419E-B836-4E70CA43BD62}" presName="Parent2" presStyleLbl="fgAcc0" presStyleIdx="0" presStyleCnt="0">
        <dgm:presLayoutVars>
          <dgm:chMax val="1"/>
          <dgm:chPref val="1"/>
          <dgm:bulletEnabled val="1"/>
        </dgm:presLayoutVars>
      </dgm:prSet>
      <dgm:spPr/>
    </dgm:pt>
    <dgm:pt modelId="{877CCA29-8AE2-4C16-9C17-FDEF7C8FDEC8}" type="pres">
      <dgm:prSet presAssocID="{4567A463-C233-4CDA-8C11-A75F768E5D4D}" presName="Accent1" presStyleCnt="0"/>
      <dgm:spPr/>
    </dgm:pt>
    <dgm:pt modelId="{24BD77DA-4C05-426D-BCF5-6DFD70FAD35E}" type="pres">
      <dgm:prSet presAssocID="{4567A463-C233-4CDA-8C11-A75F768E5D4D}" presName="Accent" presStyleLbl="node1" presStyleIdx="6" presStyleCnt="8"/>
      <dgm:spPr/>
    </dgm:pt>
    <dgm:pt modelId="{2F828E5C-C459-47E3-9C7B-BF6EAF8139AF}" type="pres">
      <dgm:prSet presAssocID="{4567A463-C233-4CDA-8C11-A75F768E5D4D}" presName="ParentBackground1" presStyleCnt="0"/>
      <dgm:spPr/>
    </dgm:pt>
    <dgm:pt modelId="{DF63BBF7-8CB0-403A-933B-FD75B3E891EC}" type="pres">
      <dgm:prSet presAssocID="{4567A463-C233-4CDA-8C11-A75F768E5D4D}" presName="ParentBackground" presStyleLbl="node1" presStyleIdx="7" presStyleCnt="8"/>
      <dgm:spPr/>
    </dgm:pt>
    <dgm:pt modelId="{7D005C9C-F15D-4872-A0E7-5C4EA4959D64}" type="pres">
      <dgm:prSet presAssocID="{4567A463-C233-4CDA-8C11-A75F768E5D4D}" presName="Parent1" presStyleLbl="fgAcc0" presStyleIdx="0" presStyleCnt="0">
        <dgm:presLayoutVars>
          <dgm:chMax val="1"/>
          <dgm:chPref val="1"/>
          <dgm:bulletEnabled val="1"/>
        </dgm:presLayoutVars>
      </dgm:prSet>
      <dgm:spPr/>
    </dgm:pt>
  </dgm:ptLst>
  <dgm:cxnLst>
    <dgm:cxn modelId="{5716FB23-0BC5-447F-92F4-983AA6061D48}" srcId="{23CFA0FE-5C7D-45E0-A16D-7A3311F4708A}" destId="{86772C72-E445-4599-9F4E-6A29A84CF211}" srcOrd="2" destOrd="0" parTransId="{4528761B-142F-4F55-BFE7-8332B46D7D3F}" sibTransId="{F173F3D1-FED6-4C10-81B3-8CC1624BF97B}"/>
    <dgm:cxn modelId="{18458D29-5DC0-48F0-BCF3-41F56C513C60}" srcId="{23CFA0FE-5C7D-45E0-A16D-7A3311F4708A}" destId="{411F1128-50D1-419E-B836-4E70CA43BD62}" srcOrd="1" destOrd="0" parTransId="{47879084-28C7-4BAF-959A-5946F49BBFDD}" sibTransId="{4A4F03A2-ADA8-416F-A00A-DBBB97123B12}"/>
    <dgm:cxn modelId="{754BCE2E-B9DB-4CCD-BB44-F20011D2D2A7}" type="presOf" srcId="{95B4C771-6145-4472-8DD5-437BED64EE87}" destId="{8B90DDCF-D38D-455B-9AE7-6A1756E8A0E3}" srcOrd="1" destOrd="0" presId="urn:microsoft.com/office/officeart/2018/layout/CircleProcess"/>
    <dgm:cxn modelId="{D625925F-4BEA-4EE3-B95E-CBCDB1E947E1}" type="presOf" srcId="{86772C72-E445-4599-9F4E-6A29A84CF211}" destId="{9A65A3F5-C5FE-40E6-AF0D-6F7ACFB902DF}" srcOrd="1" destOrd="0" presId="urn:microsoft.com/office/officeart/2018/layout/CircleProcess"/>
    <dgm:cxn modelId="{0E6D9D68-585C-4014-8AF9-1FDAFA61CBD1}" type="presOf" srcId="{411F1128-50D1-419E-B836-4E70CA43BD62}" destId="{BF797F43-AE1C-4E24-A359-02CB4C2128D2}" srcOrd="0" destOrd="0" presId="urn:microsoft.com/office/officeart/2018/layout/CircleProcess"/>
    <dgm:cxn modelId="{20AE6D50-9D33-42F7-8FF3-4A46A7039E57}" type="presOf" srcId="{86772C72-E445-4599-9F4E-6A29A84CF211}" destId="{57B2071D-9366-4BC8-8C41-50EBC500E86E}" srcOrd="0" destOrd="0" presId="urn:microsoft.com/office/officeart/2018/layout/CircleProcess"/>
    <dgm:cxn modelId="{93A45A7A-2238-4AFC-8750-E25D1AFEBB65}" type="presOf" srcId="{4567A463-C233-4CDA-8C11-A75F768E5D4D}" destId="{DF63BBF7-8CB0-403A-933B-FD75B3E891EC}" srcOrd="0" destOrd="0" presId="urn:microsoft.com/office/officeart/2018/layout/CircleProcess"/>
    <dgm:cxn modelId="{9FE413B1-D9EB-413A-9D0E-896664F33BE7}" srcId="{23CFA0FE-5C7D-45E0-A16D-7A3311F4708A}" destId="{4567A463-C233-4CDA-8C11-A75F768E5D4D}" srcOrd="0" destOrd="0" parTransId="{03487CD2-45EC-4181-BDC0-1CD3E10284EB}" sibTransId="{EE51F313-2948-4CFD-B003-6B9E5DC9E9CA}"/>
    <dgm:cxn modelId="{3F7F19B1-867E-41FF-82A8-3B15E394302D}" type="presOf" srcId="{4567A463-C233-4CDA-8C11-A75F768E5D4D}" destId="{7D005C9C-F15D-4872-A0E7-5C4EA4959D64}" srcOrd="1" destOrd="0" presId="urn:microsoft.com/office/officeart/2018/layout/CircleProcess"/>
    <dgm:cxn modelId="{1B3930C3-54E8-448B-AE0E-82F3D0469ADD}" type="presOf" srcId="{23CFA0FE-5C7D-45E0-A16D-7A3311F4708A}" destId="{9973D8EB-8069-41FA-AC05-F2527359FAAB}" srcOrd="0" destOrd="0" presId="urn:microsoft.com/office/officeart/2018/layout/CircleProcess"/>
    <dgm:cxn modelId="{20536DCE-B7EB-41EE-AF3E-42765D025A27}" type="presOf" srcId="{411F1128-50D1-419E-B836-4E70CA43BD62}" destId="{5D0F0CE7-7891-4F68-9A4C-4185176533A9}" srcOrd="1" destOrd="0" presId="urn:microsoft.com/office/officeart/2018/layout/CircleProcess"/>
    <dgm:cxn modelId="{FFD4A5E2-2BB0-4F11-AFA2-0A77827AC915}" type="presOf" srcId="{95B4C771-6145-4472-8DD5-437BED64EE87}" destId="{584D736E-6B12-4BE4-A094-98537BB9684D}" srcOrd="0" destOrd="0" presId="urn:microsoft.com/office/officeart/2018/layout/CircleProcess"/>
    <dgm:cxn modelId="{701F27EA-F819-4C8D-9A61-AAE81849ADE6}" srcId="{23CFA0FE-5C7D-45E0-A16D-7A3311F4708A}" destId="{95B4C771-6145-4472-8DD5-437BED64EE87}" srcOrd="3" destOrd="0" parTransId="{3E44328D-9323-4A96-AEE7-19302F8201F6}" sibTransId="{0940E941-F0C2-412B-9683-2A9EB1A3ED00}"/>
    <dgm:cxn modelId="{21C9091E-2C1A-41B0-BF94-06AAB4A04201}" type="presParOf" srcId="{9973D8EB-8069-41FA-AC05-F2527359FAAB}" destId="{C2926B32-8831-4D98-8F59-70ADD495D55F}" srcOrd="0" destOrd="0" presId="urn:microsoft.com/office/officeart/2018/layout/CircleProcess"/>
    <dgm:cxn modelId="{D1A0111C-96EB-41CA-A7BF-9D948A79CFD5}" type="presParOf" srcId="{C2926B32-8831-4D98-8F59-70ADD495D55F}" destId="{32EF7C59-87C0-4A39-A0FD-E01BE41848A5}" srcOrd="0" destOrd="0" presId="urn:microsoft.com/office/officeart/2018/layout/CircleProcess"/>
    <dgm:cxn modelId="{7F53A941-DB0D-4435-B1F9-8963E8A58C2A}" type="presParOf" srcId="{9973D8EB-8069-41FA-AC05-F2527359FAAB}" destId="{316D4380-D18B-4F26-8647-84A64700FA6C}" srcOrd="1" destOrd="0" presId="urn:microsoft.com/office/officeart/2018/layout/CircleProcess"/>
    <dgm:cxn modelId="{45E2AB96-D964-496B-84C2-39EFBF670483}" type="presParOf" srcId="{316D4380-D18B-4F26-8647-84A64700FA6C}" destId="{584D736E-6B12-4BE4-A094-98537BB9684D}" srcOrd="0" destOrd="0" presId="urn:microsoft.com/office/officeart/2018/layout/CircleProcess"/>
    <dgm:cxn modelId="{CB00EF44-CCFB-40D0-99F8-C08ABFDD2F6C}" type="presParOf" srcId="{9973D8EB-8069-41FA-AC05-F2527359FAAB}" destId="{8B90DDCF-D38D-455B-9AE7-6A1756E8A0E3}" srcOrd="2" destOrd="0" presId="urn:microsoft.com/office/officeart/2018/layout/CircleProcess"/>
    <dgm:cxn modelId="{680C8352-3372-4803-8688-E493CE88B0C9}" type="presParOf" srcId="{9973D8EB-8069-41FA-AC05-F2527359FAAB}" destId="{977282E0-323F-43DC-88BE-BC802D33F5A9}" srcOrd="3" destOrd="0" presId="urn:microsoft.com/office/officeart/2018/layout/CircleProcess"/>
    <dgm:cxn modelId="{45A90BAB-73B1-4B70-B972-D39EA8EB7353}" type="presParOf" srcId="{977282E0-323F-43DC-88BE-BC802D33F5A9}" destId="{983D9C8C-A093-4B14-BF63-B6F82BD89D92}" srcOrd="0" destOrd="0" presId="urn:microsoft.com/office/officeart/2018/layout/CircleProcess"/>
    <dgm:cxn modelId="{312DE151-FCE3-4FAA-9871-2FBCCE2BD942}" type="presParOf" srcId="{9973D8EB-8069-41FA-AC05-F2527359FAAB}" destId="{0611F18C-C08E-4C44-8CB8-A7478D062FB1}" srcOrd="4" destOrd="0" presId="urn:microsoft.com/office/officeart/2018/layout/CircleProcess"/>
    <dgm:cxn modelId="{B5D71092-E004-41BB-A3F5-98BAB46DEB3B}" type="presParOf" srcId="{0611F18C-C08E-4C44-8CB8-A7478D062FB1}" destId="{57B2071D-9366-4BC8-8C41-50EBC500E86E}" srcOrd="0" destOrd="0" presId="urn:microsoft.com/office/officeart/2018/layout/CircleProcess"/>
    <dgm:cxn modelId="{357DE1A5-5FB1-4D4E-909E-5AEE09C0B920}" type="presParOf" srcId="{9973D8EB-8069-41FA-AC05-F2527359FAAB}" destId="{9A65A3F5-C5FE-40E6-AF0D-6F7ACFB902DF}" srcOrd="5" destOrd="0" presId="urn:microsoft.com/office/officeart/2018/layout/CircleProcess"/>
    <dgm:cxn modelId="{BB5403D3-DC19-4427-9201-FBEA3506ADB4}" type="presParOf" srcId="{9973D8EB-8069-41FA-AC05-F2527359FAAB}" destId="{893CA758-CF85-4AA0-BB6C-C5516235DAEF}" srcOrd="6" destOrd="0" presId="urn:microsoft.com/office/officeart/2018/layout/CircleProcess"/>
    <dgm:cxn modelId="{D2ADC00A-98A2-48F7-A45E-61E414F0C4F8}" type="presParOf" srcId="{893CA758-CF85-4AA0-BB6C-C5516235DAEF}" destId="{449A6C32-51F0-443C-93FB-4594F4C58BEE}" srcOrd="0" destOrd="0" presId="urn:microsoft.com/office/officeart/2018/layout/CircleProcess"/>
    <dgm:cxn modelId="{B36452C8-AB63-48B2-A891-DA6D374E3DF4}" type="presParOf" srcId="{9973D8EB-8069-41FA-AC05-F2527359FAAB}" destId="{53DB850A-8E35-4A13-B709-2A2F574DF346}" srcOrd="7" destOrd="0" presId="urn:microsoft.com/office/officeart/2018/layout/CircleProcess"/>
    <dgm:cxn modelId="{BAA5B26A-5F29-419F-BE94-DBE9E6AAFFC5}" type="presParOf" srcId="{53DB850A-8E35-4A13-B709-2A2F574DF346}" destId="{BF797F43-AE1C-4E24-A359-02CB4C2128D2}" srcOrd="0" destOrd="0" presId="urn:microsoft.com/office/officeart/2018/layout/CircleProcess"/>
    <dgm:cxn modelId="{47B3A0AD-0D97-4908-876C-218B938D778C}" type="presParOf" srcId="{9973D8EB-8069-41FA-AC05-F2527359FAAB}" destId="{5D0F0CE7-7891-4F68-9A4C-4185176533A9}" srcOrd="8" destOrd="0" presId="urn:microsoft.com/office/officeart/2018/layout/CircleProcess"/>
    <dgm:cxn modelId="{C56D14D9-5F78-4CEA-B9C8-5D340D42E47F}" type="presParOf" srcId="{9973D8EB-8069-41FA-AC05-F2527359FAAB}" destId="{877CCA29-8AE2-4C16-9C17-FDEF7C8FDEC8}" srcOrd="9" destOrd="0" presId="urn:microsoft.com/office/officeart/2018/layout/CircleProcess"/>
    <dgm:cxn modelId="{89628174-F029-438F-947D-3A8196E81089}" type="presParOf" srcId="{877CCA29-8AE2-4C16-9C17-FDEF7C8FDEC8}" destId="{24BD77DA-4C05-426D-BCF5-6DFD70FAD35E}" srcOrd="0" destOrd="0" presId="urn:microsoft.com/office/officeart/2018/layout/CircleProcess"/>
    <dgm:cxn modelId="{FBBF5C70-10E3-42F9-9C3D-459ABCFB1493}" type="presParOf" srcId="{9973D8EB-8069-41FA-AC05-F2527359FAAB}" destId="{2F828E5C-C459-47E3-9C7B-BF6EAF8139AF}" srcOrd="10" destOrd="0" presId="urn:microsoft.com/office/officeart/2018/layout/CircleProcess"/>
    <dgm:cxn modelId="{8A3AD530-7B17-4AF1-825F-34D82315428E}" type="presParOf" srcId="{2F828E5C-C459-47E3-9C7B-BF6EAF8139AF}" destId="{DF63BBF7-8CB0-403A-933B-FD75B3E891EC}" srcOrd="0" destOrd="0" presId="urn:microsoft.com/office/officeart/2018/layout/CircleProcess"/>
    <dgm:cxn modelId="{3DCA0208-C879-4DF1-B601-AFCE673FF8AC}" type="presParOf" srcId="{9973D8EB-8069-41FA-AC05-F2527359FAAB}" destId="{7D005C9C-F15D-4872-A0E7-5C4EA4959D64}" srcOrd="11" destOrd="0" presId="urn:microsoft.com/office/officeart/2018/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7E9D26-4D0B-46B0-B7C5-6D62810C4D8D}" type="doc">
      <dgm:prSet loTypeId="urn:microsoft.com/office/officeart/2008/layout/AlternatingHexagons" loCatId="list" qsTypeId="urn:microsoft.com/office/officeart/2005/8/quickstyle/simple4" qsCatId="simple" csTypeId="urn:microsoft.com/office/officeart/2005/8/colors/accent1_2" csCatId="accent1"/>
      <dgm:spPr/>
      <dgm:t>
        <a:bodyPr/>
        <a:lstStyle/>
        <a:p>
          <a:endParaRPr lang="en-US"/>
        </a:p>
      </dgm:t>
    </dgm:pt>
    <dgm:pt modelId="{B54CADE2-4C2A-42E5-A71E-7B0789D37935}">
      <dgm:prSet/>
      <dgm:spPr/>
      <dgm:t>
        <a:bodyPr/>
        <a:lstStyle/>
        <a:p>
          <a:r>
            <a:rPr lang="sk-SK"/>
            <a:t>Unreal engine 4</a:t>
          </a:r>
          <a:endParaRPr lang="en-US"/>
        </a:p>
      </dgm:t>
    </dgm:pt>
    <dgm:pt modelId="{C1743ED0-1767-4118-9B12-CFC9A5C9E585}" type="parTrans" cxnId="{A51FBA48-E359-4221-9440-E286BF80F41E}">
      <dgm:prSet/>
      <dgm:spPr/>
      <dgm:t>
        <a:bodyPr/>
        <a:lstStyle/>
        <a:p>
          <a:endParaRPr lang="en-US"/>
        </a:p>
      </dgm:t>
    </dgm:pt>
    <dgm:pt modelId="{EF65EEED-D4A8-4F05-A5B9-26EE476E1A56}" type="sibTrans" cxnId="{A51FBA48-E359-4221-9440-E286BF80F41E}">
      <dgm:prSet/>
      <dgm:spPr/>
      <dgm:t>
        <a:bodyPr/>
        <a:lstStyle/>
        <a:p>
          <a:endParaRPr lang="en-US"/>
        </a:p>
      </dgm:t>
    </dgm:pt>
    <dgm:pt modelId="{B4CD86B9-3F0C-4ACF-B77D-2AC6F8D9804B}">
      <dgm:prSet/>
      <dgm:spPr/>
      <dgm:t>
        <a:bodyPr/>
        <a:lstStyle/>
        <a:p>
          <a:r>
            <a:rPr lang="sk-SK"/>
            <a:t>Pytorch</a:t>
          </a:r>
          <a:endParaRPr lang="en-US"/>
        </a:p>
      </dgm:t>
    </dgm:pt>
    <dgm:pt modelId="{4E1226B1-DE9A-4A9F-8B6D-7A40C74F8EE9}" type="parTrans" cxnId="{F0C34E23-1E10-4004-B64A-8EAD6958F7F7}">
      <dgm:prSet/>
      <dgm:spPr/>
      <dgm:t>
        <a:bodyPr/>
        <a:lstStyle/>
        <a:p>
          <a:endParaRPr lang="en-US"/>
        </a:p>
      </dgm:t>
    </dgm:pt>
    <dgm:pt modelId="{E778AC08-62E7-410F-8D2A-0DFC7A7D0366}" type="sibTrans" cxnId="{F0C34E23-1E10-4004-B64A-8EAD6958F7F7}">
      <dgm:prSet/>
      <dgm:spPr/>
      <dgm:t>
        <a:bodyPr/>
        <a:lstStyle/>
        <a:p>
          <a:endParaRPr lang="en-US"/>
        </a:p>
      </dgm:t>
    </dgm:pt>
    <dgm:pt modelId="{C0DCE349-F9C1-4214-8A20-7DCB9C7AAD86}" type="pres">
      <dgm:prSet presAssocID="{277E9D26-4D0B-46B0-B7C5-6D62810C4D8D}" presName="Name0" presStyleCnt="0">
        <dgm:presLayoutVars>
          <dgm:chMax/>
          <dgm:chPref/>
          <dgm:dir/>
          <dgm:animLvl val="lvl"/>
        </dgm:presLayoutVars>
      </dgm:prSet>
      <dgm:spPr/>
    </dgm:pt>
    <dgm:pt modelId="{BDB1B678-55E5-41C3-B6A4-F27E65535F69}" type="pres">
      <dgm:prSet presAssocID="{B54CADE2-4C2A-42E5-A71E-7B0789D37935}" presName="composite" presStyleCnt="0"/>
      <dgm:spPr/>
    </dgm:pt>
    <dgm:pt modelId="{EA9D7E70-FBE1-47DE-8BED-F115F8216633}" type="pres">
      <dgm:prSet presAssocID="{B54CADE2-4C2A-42E5-A71E-7B0789D37935}" presName="Parent1" presStyleLbl="node1" presStyleIdx="0" presStyleCnt="4">
        <dgm:presLayoutVars>
          <dgm:chMax val="1"/>
          <dgm:chPref val="1"/>
          <dgm:bulletEnabled val="1"/>
        </dgm:presLayoutVars>
      </dgm:prSet>
      <dgm:spPr/>
    </dgm:pt>
    <dgm:pt modelId="{44A4A4D3-1768-4E7A-AD18-5DFAE49A3440}" type="pres">
      <dgm:prSet presAssocID="{B54CADE2-4C2A-42E5-A71E-7B0789D37935}" presName="Childtext1" presStyleLbl="revTx" presStyleIdx="0" presStyleCnt="2">
        <dgm:presLayoutVars>
          <dgm:chMax val="0"/>
          <dgm:chPref val="0"/>
          <dgm:bulletEnabled val="1"/>
        </dgm:presLayoutVars>
      </dgm:prSet>
      <dgm:spPr/>
    </dgm:pt>
    <dgm:pt modelId="{C7CC51F8-F53A-4FA7-BFBB-D23D89850192}" type="pres">
      <dgm:prSet presAssocID="{B54CADE2-4C2A-42E5-A71E-7B0789D37935}" presName="BalanceSpacing" presStyleCnt="0"/>
      <dgm:spPr/>
    </dgm:pt>
    <dgm:pt modelId="{C946D64D-7188-46CD-9014-92854FCCF454}" type="pres">
      <dgm:prSet presAssocID="{B54CADE2-4C2A-42E5-A71E-7B0789D37935}" presName="BalanceSpacing1" presStyleCnt="0"/>
      <dgm:spPr/>
    </dgm:pt>
    <dgm:pt modelId="{08AA86D0-F408-4473-BE1B-40A476479AC9}" type="pres">
      <dgm:prSet presAssocID="{EF65EEED-D4A8-4F05-A5B9-26EE476E1A56}" presName="Accent1Text" presStyleLbl="node1" presStyleIdx="1" presStyleCnt="4"/>
      <dgm:spPr/>
    </dgm:pt>
    <dgm:pt modelId="{775DBC29-CAA5-4483-9BC9-E4B8D36CC4BD}" type="pres">
      <dgm:prSet presAssocID="{EF65EEED-D4A8-4F05-A5B9-26EE476E1A56}" presName="spaceBetweenRectangles" presStyleCnt="0"/>
      <dgm:spPr/>
    </dgm:pt>
    <dgm:pt modelId="{F9068C7D-DE13-4926-94F3-E8FB9D59A4C8}" type="pres">
      <dgm:prSet presAssocID="{B4CD86B9-3F0C-4ACF-B77D-2AC6F8D9804B}" presName="composite" presStyleCnt="0"/>
      <dgm:spPr/>
    </dgm:pt>
    <dgm:pt modelId="{330CA80C-B522-40B8-B193-646E08207DB9}" type="pres">
      <dgm:prSet presAssocID="{B4CD86B9-3F0C-4ACF-B77D-2AC6F8D9804B}" presName="Parent1" presStyleLbl="node1" presStyleIdx="2" presStyleCnt="4">
        <dgm:presLayoutVars>
          <dgm:chMax val="1"/>
          <dgm:chPref val="1"/>
          <dgm:bulletEnabled val="1"/>
        </dgm:presLayoutVars>
      </dgm:prSet>
      <dgm:spPr/>
    </dgm:pt>
    <dgm:pt modelId="{63F54AE6-7A0B-49B1-9EAC-46850C69A1AA}" type="pres">
      <dgm:prSet presAssocID="{B4CD86B9-3F0C-4ACF-B77D-2AC6F8D9804B}" presName="Childtext1" presStyleLbl="revTx" presStyleIdx="1" presStyleCnt="2">
        <dgm:presLayoutVars>
          <dgm:chMax val="0"/>
          <dgm:chPref val="0"/>
          <dgm:bulletEnabled val="1"/>
        </dgm:presLayoutVars>
      </dgm:prSet>
      <dgm:spPr/>
    </dgm:pt>
    <dgm:pt modelId="{8EBE332C-F29C-4E10-9FEF-DFA6E443F131}" type="pres">
      <dgm:prSet presAssocID="{B4CD86B9-3F0C-4ACF-B77D-2AC6F8D9804B}" presName="BalanceSpacing" presStyleCnt="0"/>
      <dgm:spPr/>
    </dgm:pt>
    <dgm:pt modelId="{C1BE1EB5-65CC-4D15-86EC-C83CB1909DCA}" type="pres">
      <dgm:prSet presAssocID="{B4CD86B9-3F0C-4ACF-B77D-2AC6F8D9804B}" presName="BalanceSpacing1" presStyleCnt="0"/>
      <dgm:spPr/>
    </dgm:pt>
    <dgm:pt modelId="{620542D8-7FF0-47B9-B131-FB3FC305F6E9}" type="pres">
      <dgm:prSet presAssocID="{E778AC08-62E7-410F-8D2A-0DFC7A7D0366}" presName="Accent1Text" presStyleLbl="node1" presStyleIdx="3" presStyleCnt="4"/>
      <dgm:spPr/>
    </dgm:pt>
  </dgm:ptLst>
  <dgm:cxnLst>
    <dgm:cxn modelId="{F0C34E23-1E10-4004-B64A-8EAD6958F7F7}" srcId="{277E9D26-4D0B-46B0-B7C5-6D62810C4D8D}" destId="{B4CD86B9-3F0C-4ACF-B77D-2AC6F8D9804B}" srcOrd="1" destOrd="0" parTransId="{4E1226B1-DE9A-4A9F-8B6D-7A40C74F8EE9}" sibTransId="{E778AC08-62E7-410F-8D2A-0DFC7A7D0366}"/>
    <dgm:cxn modelId="{81321128-D2AB-4054-AB8A-EF9742AC0C61}" type="presOf" srcId="{277E9D26-4D0B-46B0-B7C5-6D62810C4D8D}" destId="{C0DCE349-F9C1-4214-8A20-7DCB9C7AAD86}" srcOrd="0" destOrd="0" presId="urn:microsoft.com/office/officeart/2008/layout/AlternatingHexagons"/>
    <dgm:cxn modelId="{A51FBA48-E359-4221-9440-E286BF80F41E}" srcId="{277E9D26-4D0B-46B0-B7C5-6D62810C4D8D}" destId="{B54CADE2-4C2A-42E5-A71E-7B0789D37935}" srcOrd="0" destOrd="0" parTransId="{C1743ED0-1767-4118-9B12-CFC9A5C9E585}" sibTransId="{EF65EEED-D4A8-4F05-A5B9-26EE476E1A56}"/>
    <dgm:cxn modelId="{985FF250-13EC-450A-AC94-122805B25D2B}" type="presOf" srcId="{EF65EEED-D4A8-4F05-A5B9-26EE476E1A56}" destId="{08AA86D0-F408-4473-BE1B-40A476479AC9}" srcOrd="0" destOrd="0" presId="urn:microsoft.com/office/officeart/2008/layout/AlternatingHexagons"/>
    <dgm:cxn modelId="{59C01A8B-8DB9-441A-B37C-1D86D0EADB04}" type="presOf" srcId="{E778AC08-62E7-410F-8D2A-0DFC7A7D0366}" destId="{620542D8-7FF0-47B9-B131-FB3FC305F6E9}" srcOrd="0" destOrd="0" presId="urn:microsoft.com/office/officeart/2008/layout/AlternatingHexagons"/>
    <dgm:cxn modelId="{37CE36B8-8F23-49DB-8C01-A7A7635DD05C}" type="presOf" srcId="{B54CADE2-4C2A-42E5-A71E-7B0789D37935}" destId="{EA9D7E70-FBE1-47DE-8BED-F115F8216633}" srcOrd="0" destOrd="0" presId="urn:microsoft.com/office/officeart/2008/layout/AlternatingHexagons"/>
    <dgm:cxn modelId="{B14BD6F7-6C5B-4520-B660-34D21B2A3808}" type="presOf" srcId="{B4CD86B9-3F0C-4ACF-B77D-2AC6F8D9804B}" destId="{330CA80C-B522-40B8-B193-646E08207DB9}" srcOrd="0" destOrd="0" presId="urn:microsoft.com/office/officeart/2008/layout/AlternatingHexagons"/>
    <dgm:cxn modelId="{66F54A2A-30E7-47C2-ACCA-BA49D82B89B2}" type="presParOf" srcId="{C0DCE349-F9C1-4214-8A20-7DCB9C7AAD86}" destId="{BDB1B678-55E5-41C3-B6A4-F27E65535F69}" srcOrd="0" destOrd="0" presId="urn:microsoft.com/office/officeart/2008/layout/AlternatingHexagons"/>
    <dgm:cxn modelId="{2AE73DD2-2CAA-4BD4-9FFE-C3CE2B61F962}" type="presParOf" srcId="{BDB1B678-55E5-41C3-B6A4-F27E65535F69}" destId="{EA9D7E70-FBE1-47DE-8BED-F115F8216633}" srcOrd="0" destOrd="0" presId="urn:microsoft.com/office/officeart/2008/layout/AlternatingHexagons"/>
    <dgm:cxn modelId="{F14E4B16-804B-4E25-A8BE-57488FA29415}" type="presParOf" srcId="{BDB1B678-55E5-41C3-B6A4-F27E65535F69}" destId="{44A4A4D3-1768-4E7A-AD18-5DFAE49A3440}" srcOrd="1" destOrd="0" presId="urn:microsoft.com/office/officeart/2008/layout/AlternatingHexagons"/>
    <dgm:cxn modelId="{17C3A01B-36F1-4D7C-BCC4-28AB02D91072}" type="presParOf" srcId="{BDB1B678-55E5-41C3-B6A4-F27E65535F69}" destId="{C7CC51F8-F53A-4FA7-BFBB-D23D89850192}" srcOrd="2" destOrd="0" presId="urn:microsoft.com/office/officeart/2008/layout/AlternatingHexagons"/>
    <dgm:cxn modelId="{9B431496-2D33-40BA-A3EB-D2A277E77DAD}" type="presParOf" srcId="{BDB1B678-55E5-41C3-B6A4-F27E65535F69}" destId="{C946D64D-7188-46CD-9014-92854FCCF454}" srcOrd="3" destOrd="0" presId="urn:microsoft.com/office/officeart/2008/layout/AlternatingHexagons"/>
    <dgm:cxn modelId="{B493B663-5640-4FD0-A2FC-ECE6F601C6CA}" type="presParOf" srcId="{BDB1B678-55E5-41C3-B6A4-F27E65535F69}" destId="{08AA86D0-F408-4473-BE1B-40A476479AC9}" srcOrd="4" destOrd="0" presId="urn:microsoft.com/office/officeart/2008/layout/AlternatingHexagons"/>
    <dgm:cxn modelId="{2294A315-BC6C-4B62-AFE4-986F9BB268A5}" type="presParOf" srcId="{C0DCE349-F9C1-4214-8A20-7DCB9C7AAD86}" destId="{775DBC29-CAA5-4483-9BC9-E4B8D36CC4BD}" srcOrd="1" destOrd="0" presId="urn:microsoft.com/office/officeart/2008/layout/AlternatingHexagons"/>
    <dgm:cxn modelId="{61D40B76-CA94-414E-80A7-4BD60AEB9A2E}" type="presParOf" srcId="{C0DCE349-F9C1-4214-8A20-7DCB9C7AAD86}" destId="{F9068C7D-DE13-4926-94F3-E8FB9D59A4C8}" srcOrd="2" destOrd="0" presId="urn:microsoft.com/office/officeart/2008/layout/AlternatingHexagons"/>
    <dgm:cxn modelId="{E604710B-46FE-4FD4-A2DF-9BED9A60A55A}" type="presParOf" srcId="{F9068C7D-DE13-4926-94F3-E8FB9D59A4C8}" destId="{330CA80C-B522-40B8-B193-646E08207DB9}" srcOrd="0" destOrd="0" presId="urn:microsoft.com/office/officeart/2008/layout/AlternatingHexagons"/>
    <dgm:cxn modelId="{2F76EB3D-EED3-4571-9F70-D8FB9AC2655D}" type="presParOf" srcId="{F9068C7D-DE13-4926-94F3-E8FB9D59A4C8}" destId="{63F54AE6-7A0B-49B1-9EAC-46850C69A1AA}" srcOrd="1" destOrd="0" presId="urn:microsoft.com/office/officeart/2008/layout/AlternatingHexagons"/>
    <dgm:cxn modelId="{CEAF5396-DA3F-4AD9-9B81-B2BF17C78A57}" type="presParOf" srcId="{F9068C7D-DE13-4926-94F3-E8FB9D59A4C8}" destId="{8EBE332C-F29C-4E10-9FEF-DFA6E443F131}" srcOrd="2" destOrd="0" presId="urn:microsoft.com/office/officeart/2008/layout/AlternatingHexagons"/>
    <dgm:cxn modelId="{68067130-F84A-4034-B7C6-EDF637E44927}" type="presParOf" srcId="{F9068C7D-DE13-4926-94F3-E8FB9D59A4C8}" destId="{C1BE1EB5-65CC-4D15-86EC-C83CB1909DCA}" srcOrd="3" destOrd="0" presId="urn:microsoft.com/office/officeart/2008/layout/AlternatingHexagons"/>
    <dgm:cxn modelId="{B74E5677-2D73-486F-A33E-26573461368A}" type="presParOf" srcId="{F9068C7D-DE13-4926-94F3-E8FB9D59A4C8}" destId="{620542D8-7FF0-47B9-B131-FB3FC305F6E9}"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DCA731-C5D3-4D88-AB94-C2907BCE2C68}"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BF77C11D-F369-48FC-AB17-2D7DC5BA060B}">
      <dgm:prSet/>
      <dgm:spPr/>
      <dgm:t>
        <a:bodyPr/>
        <a:lstStyle/>
        <a:p>
          <a:r>
            <a:rPr lang="sk-SK" dirty="0">
              <a:hlinkClick xmlns:r="http://schemas.openxmlformats.org/officeDocument/2006/relationships" r:id="rId1"/>
            </a:rPr>
            <a:t>https://www.aaai.org/ojs/index.php/aimagazine/article/view/2687</a:t>
          </a:r>
          <a:endParaRPr lang="en-US" dirty="0"/>
        </a:p>
      </dgm:t>
    </dgm:pt>
    <dgm:pt modelId="{94C41A8D-D8DD-4668-B793-CC30C25E8116}" type="parTrans" cxnId="{5EA96EA0-8A91-4218-AAAD-FF2FE0EF36BC}">
      <dgm:prSet/>
      <dgm:spPr/>
      <dgm:t>
        <a:bodyPr/>
        <a:lstStyle/>
        <a:p>
          <a:endParaRPr lang="en-US"/>
        </a:p>
      </dgm:t>
    </dgm:pt>
    <dgm:pt modelId="{C1C4B70A-8191-475C-A1D4-471F53622A5F}" type="sibTrans" cxnId="{5EA96EA0-8A91-4218-AAAD-FF2FE0EF36BC}">
      <dgm:prSet/>
      <dgm:spPr/>
      <dgm:t>
        <a:bodyPr/>
        <a:lstStyle/>
        <a:p>
          <a:endParaRPr lang="en-US"/>
        </a:p>
      </dgm:t>
    </dgm:pt>
    <dgm:pt modelId="{745B5C2C-11A1-443F-90FF-AFF4514DCAAF}">
      <dgm:prSet/>
      <dgm:spPr/>
      <dgm:t>
        <a:bodyPr/>
        <a:lstStyle/>
        <a:p>
          <a:r>
            <a:rPr lang="sk-SK" dirty="0">
              <a:hlinkClick xmlns:r="http://schemas.openxmlformats.org/officeDocument/2006/relationships" r:id="rId2"/>
            </a:rPr>
            <a:t>https://macau.uni-kiel.de/receive/diss_mods_00016739</a:t>
          </a:r>
          <a:endParaRPr lang="en-US" dirty="0"/>
        </a:p>
      </dgm:t>
    </dgm:pt>
    <dgm:pt modelId="{F13307C0-DC1F-41B9-B6CA-5E14B59EF0E7}" type="parTrans" cxnId="{126CFC0A-45E5-4A57-89CE-ADC79F90DF22}">
      <dgm:prSet/>
      <dgm:spPr/>
      <dgm:t>
        <a:bodyPr/>
        <a:lstStyle/>
        <a:p>
          <a:endParaRPr lang="en-US"/>
        </a:p>
      </dgm:t>
    </dgm:pt>
    <dgm:pt modelId="{E735BA19-05CC-4AEE-A912-52310B5EEE02}" type="sibTrans" cxnId="{126CFC0A-45E5-4A57-89CE-ADC79F90DF22}">
      <dgm:prSet/>
      <dgm:spPr/>
      <dgm:t>
        <a:bodyPr/>
        <a:lstStyle/>
        <a:p>
          <a:endParaRPr lang="en-US"/>
        </a:p>
      </dgm:t>
    </dgm:pt>
    <dgm:pt modelId="{8832EBD7-E9A2-466A-A976-5A92B40C07C4}">
      <dgm:prSet/>
      <dgm:spPr/>
      <dgm:t>
        <a:bodyPr/>
        <a:lstStyle/>
        <a:p>
          <a:r>
            <a:rPr lang="sk-SK" dirty="0">
              <a:hlinkClick xmlns:r="http://schemas.openxmlformats.org/officeDocument/2006/relationships" r:id="rId3"/>
            </a:rPr>
            <a:t>http://www2.fiit.stuba.sk/~bielik/courses/zs-slov/clanok/ref-new98/trabalka/index.html</a:t>
          </a:r>
          <a:endParaRPr lang="en-US" dirty="0"/>
        </a:p>
      </dgm:t>
    </dgm:pt>
    <dgm:pt modelId="{08A30581-279A-48A0-9C42-8E9FEB7B6CB0}" type="parTrans" cxnId="{B22311C7-69C4-470F-88CF-EFAD5FDFB5BC}">
      <dgm:prSet/>
      <dgm:spPr/>
      <dgm:t>
        <a:bodyPr/>
        <a:lstStyle/>
        <a:p>
          <a:endParaRPr lang="en-US"/>
        </a:p>
      </dgm:t>
    </dgm:pt>
    <dgm:pt modelId="{FF494350-2844-439E-BC49-8CAE49B3DB12}" type="sibTrans" cxnId="{B22311C7-69C4-470F-88CF-EFAD5FDFB5BC}">
      <dgm:prSet/>
      <dgm:spPr/>
      <dgm:t>
        <a:bodyPr/>
        <a:lstStyle/>
        <a:p>
          <a:endParaRPr lang="en-US"/>
        </a:p>
      </dgm:t>
    </dgm:pt>
    <dgm:pt modelId="{3F068FFE-708C-4344-883A-D5AC7DFEC4CD}">
      <dgm:prSet/>
      <dgm:spPr/>
      <dgm:t>
        <a:bodyPr/>
        <a:lstStyle/>
        <a:p>
          <a:r>
            <a:rPr lang="sk-SK" dirty="0">
              <a:hlinkClick xmlns:r="http://schemas.openxmlformats.org/officeDocument/2006/relationships" r:id="rId4"/>
            </a:rPr>
            <a:t>http://eprints.bournemouth.ac.uk/27441/1/EDTree-Emotional%20Dialogue%20Trees%20for%20Game.pdf</a:t>
          </a:r>
          <a:endParaRPr lang="en-US" dirty="0"/>
        </a:p>
      </dgm:t>
    </dgm:pt>
    <dgm:pt modelId="{C55B031A-B34F-48B9-B28B-F7008CE28546}" type="parTrans" cxnId="{935B289C-2E22-43F9-A659-92497FA2978F}">
      <dgm:prSet/>
      <dgm:spPr/>
      <dgm:t>
        <a:bodyPr/>
        <a:lstStyle/>
        <a:p>
          <a:endParaRPr lang="en-US"/>
        </a:p>
      </dgm:t>
    </dgm:pt>
    <dgm:pt modelId="{54D455B6-6BB6-498F-9384-955A22994B67}" type="sibTrans" cxnId="{935B289C-2E22-43F9-A659-92497FA2978F}">
      <dgm:prSet/>
      <dgm:spPr/>
      <dgm:t>
        <a:bodyPr/>
        <a:lstStyle/>
        <a:p>
          <a:endParaRPr lang="en-US"/>
        </a:p>
      </dgm:t>
    </dgm:pt>
    <dgm:pt modelId="{09392213-A1E8-4172-A381-1BDE62BAFD77}" type="pres">
      <dgm:prSet presAssocID="{E5DCA731-C5D3-4D88-AB94-C2907BCE2C68}" presName="vert0" presStyleCnt="0">
        <dgm:presLayoutVars>
          <dgm:dir/>
          <dgm:animOne val="branch"/>
          <dgm:animLvl val="lvl"/>
        </dgm:presLayoutVars>
      </dgm:prSet>
      <dgm:spPr/>
    </dgm:pt>
    <dgm:pt modelId="{FB22B7AC-60A0-440D-B97A-AB6E082FBB15}" type="pres">
      <dgm:prSet presAssocID="{BF77C11D-F369-48FC-AB17-2D7DC5BA060B}" presName="thickLine" presStyleLbl="alignNode1" presStyleIdx="0" presStyleCnt="4"/>
      <dgm:spPr/>
    </dgm:pt>
    <dgm:pt modelId="{18BB09F3-E20F-4A99-9A2B-0A96C2C4B1D9}" type="pres">
      <dgm:prSet presAssocID="{BF77C11D-F369-48FC-AB17-2D7DC5BA060B}" presName="horz1" presStyleCnt="0"/>
      <dgm:spPr/>
    </dgm:pt>
    <dgm:pt modelId="{18BE7854-1603-4BF6-81D8-00F5146CBF84}" type="pres">
      <dgm:prSet presAssocID="{BF77C11D-F369-48FC-AB17-2D7DC5BA060B}" presName="tx1" presStyleLbl="revTx" presStyleIdx="0" presStyleCnt="4"/>
      <dgm:spPr/>
    </dgm:pt>
    <dgm:pt modelId="{A5F9B5D7-FAE0-4542-8BDC-C365EB301778}" type="pres">
      <dgm:prSet presAssocID="{BF77C11D-F369-48FC-AB17-2D7DC5BA060B}" presName="vert1" presStyleCnt="0"/>
      <dgm:spPr/>
    </dgm:pt>
    <dgm:pt modelId="{E80658B8-3A6C-454A-82E3-D187C90F0CEF}" type="pres">
      <dgm:prSet presAssocID="{745B5C2C-11A1-443F-90FF-AFF4514DCAAF}" presName="thickLine" presStyleLbl="alignNode1" presStyleIdx="1" presStyleCnt="4"/>
      <dgm:spPr/>
    </dgm:pt>
    <dgm:pt modelId="{824E2598-6CDE-43C9-AD66-E45822413237}" type="pres">
      <dgm:prSet presAssocID="{745B5C2C-11A1-443F-90FF-AFF4514DCAAF}" presName="horz1" presStyleCnt="0"/>
      <dgm:spPr/>
    </dgm:pt>
    <dgm:pt modelId="{4E4A468C-C126-47AB-9CAE-7B01249ADE35}" type="pres">
      <dgm:prSet presAssocID="{745B5C2C-11A1-443F-90FF-AFF4514DCAAF}" presName="tx1" presStyleLbl="revTx" presStyleIdx="1" presStyleCnt="4"/>
      <dgm:spPr/>
    </dgm:pt>
    <dgm:pt modelId="{81C33F37-2B70-4496-9C99-0535E5A8CED3}" type="pres">
      <dgm:prSet presAssocID="{745B5C2C-11A1-443F-90FF-AFF4514DCAAF}" presName="vert1" presStyleCnt="0"/>
      <dgm:spPr/>
    </dgm:pt>
    <dgm:pt modelId="{5F9D869D-C351-4003-A510-CCE6CF7A9FCE}" type="pres">
      <dgm:prSet presAssocID="{8832EBD7-E9A2-466A-A976-5A92B40C07C4}" presName="thickLine" presStyleLbl="alignNode1" presStyleIdx="2" presStyleCnt="4"/>
      <dgm:spPr/>
    </dgm:pt>
    <dgm:pt modelId="{32DFD9E4-7AB2-48E2-AC13-4022ABBDE739}" type="pres">
      <dgm:prSet presAssocID="{8832EBD7-E9A2-466A-A976-5A92B40C07C4}" presName="horz1" presStyleCnt="0"/>
      <dgm:spPr/>
    </dgm:pt>
    <dgm:pt modelId="{4615B283-DBBD-4206-B7CC-5604AD807A8D}" type="pres">
      <dgm:prSet presAssocID="{8832EBD7-E9A2-466A-A976-5A92B40C07C4}" presName="tx1" presStyleLbl="revTx" presStyleIdx="2" presStyleCnt="4"/>
      <dgm:spPr/>
    </dgm:pt>
    <dgm:pt modelId="{0DE6DC37-B457-4ED1-9224-6D1086226723}" type="pres">
      <dgm:prSet presAssocID="{8832EBD7-E9A2-466A-A976-5A92B40C07C4}" presName="vert1" presStyleCnt="0"/>
      <dgm:spPr/>
    </dgm:pt>
    <dgm:pt modelId="{035B6D0F-8DA2-41A6-BAF2-A078149177B0}" type="pres">
      <dgm:prSet presAssocID="{3F068FFE-708C-4344-883A-D5AC7DFEC4CD}" presName="thickLine" presStyleLbl="alignNode1" presStyleIdx="3" presStyleCnt="4"/>
      <dgm:spPr/>
    </dgm:pt>
    <dgm:pt modelId="{FE553B3C-97CC-448B-BE1A-C231F6CF6E9D}" type="pres">
      <dgm:prSet presAssocID="{3F068FFE-708C-4344-883A-D5AC7DFEC4CD}" presName="horz1" presStyleCnt="0"/>
      <dgm:spPr/>
    </dgm:pt>
    <dgm:pt modelId="{9F1A3A94-A25F-49A7-A985-F27CD955D935}" type="pres">
      <dgm:prSet presAssocID="{3F068FFE-708C-4344-883A-D5AC7DFEC4CD}" presName="tx1" presStyleLbl="revTx" presStyleIdx="3" presStyleCnt="4"/>
      <dgm:spPr/>
    </dgm:pt>
    <dgm:pt modelId="{C6A92DBC-0DE9-450B-8C4D-8D797763157A}" type="pres">
      <dgm:prSet presAssocID="{3F068FFE-708C-4344-883A-D5AC7DFEC4CD}" presName="vert1" presStyleCnt="0"/>
      <dgm:spPr/>
    </dgm:pt>
  </dgm:ptLst>
  <dgm:cxnLst>
    <dgm:cxn modelId="{126CFC0A-45E5-4A57-89CE-ADC79F90DF22}" srcId="{E5DCA731-C5D3-4D88-AB94-C2907BCE2C68}" destId="{745B5C2C-11A1-443F-90FF-AFF4514DCAAF}" srcOrd="1" destOrd="0" parTransId="{F13307C0-DC1F-41B9-B6CA-5E14B59EF0E7}" sibTransId="{E735BA19-05CC-4AEE-A912-52310B5EEE02}"/>
    <dgm:cxn modelId="{A778C87B-B40D-4BDD-A874-53357953CED2}" type="presOf" srcId="{8832EBD7-E9A2-466A-A976-5A92B40C07C4}" destId="{4615B283-DBBD-4206-B7CC-5604AD807A8D}" srcOrd="0" destOrd="0" presId="urn:microsoft.com/office/officeart/2008/layout/LinedList"/>
    <dgm:cxn modelId="{935B289C-2E22-43F9-A659-92497FA2978F}" srcId="{E5DCA731-C5D3-4D88-AB94-C2907BCE2C68}" destId="{3F068FFE-708C-4344-883A-D5AC7DFEC4CD}" srcOrd="3" destOrd="0" parTransId="{C55B031A-B34F-48B9-B28B-F7008CE28546}" sibTransId="{54D455B6-6BB6-498F-9384-955A22994B67}"/>
    <dgm:cxn modelId="{5EA96EA0-8A91-4218-AAAD-FF2FE0EF36BC}" srcId="{E5DCA731-C5D3-4D88-AB94-C2907BCE2C68}" destId="{BF77C11D-F369-48FC-AB17-2D7DC5BA060B}" srcOrd="0" destOrd="0" parTransId="{94C41A8D-D8DD-4668-B793-CC30C25E8116}" sibTransId="{C1C4B70A-8191-475C-A1D4-471F53622A5F}"/>
    <dgm:cxn modelId="{155628BD-5BFC-4F29-BE99-6F1A4AF5D7C8}" type="presOf" srcId="{BF77C11D-F369-48FC-AB17-2D7DC5BA060B}" destId="{18BE7854-1603-4BF6-81D8-00F5146CBF84}" srcOrd="0" destOrd="0" presId="urn:microsoft.com/office/officeart/2008/layout/LinedList"/>
    <dgm:cxn modelId="{B22311C7-69C4-470F-88CF-EFAD5FDFB5BC}" srcId="{E5DCA731-C5D3-4D88-AB94-C2907BCE2C68}" destId="{8832EBD7-E9A2-466A-A976-5A92B40C07C4}" srcOrd="2" destOrd="0" parTransId="{08A30581-279A-48A0-9C42-8E9FEB7B6CB0}" sibTransId="{FF494350-2844-439E-BC49-8CAE49B3DB12}"/>
    <dgm:cxn modelId="{B1B6CED1-14E6-4A03-B76D-1A5F411EFFDF}" type="presOf" srcId="{3F068FFE-708C-4344-883A-D5AC7DFEC4CD}" destId="{9F1A3A94-A25F-49A7-A985-F27CD955D935}" srcOrd="0" destOrd="0" presId="urn:microsoft.com/office/officeart/2008/layout/LinedList"/>
    <dgm:cxn modelId="{E37219D3-5BC2-4D11-ABA5-CC549171B0C6}" type="presOf" srcId="{745B5C2C-11A1-443F-90FF-AFF4514DCAAF}" destId="{4E4A468C-C126-47AB-9CAE-7B01249ADE35}" srcOrd="0" destOrd="0" presId="urn:microsoft.com/office/officeart/2008/layout/LinedList"/>
    <dgm:cxn modelId="{716EBFF1-6212-4F63-936A-0BB8332AAEE2}" type="presOf" srcId="{E5DCA731-C5D3-4D88-AB94-C2907BCE2C68}" destId="{09392213-A1E8-4172-A381-1BDE62BAFD77}" srcOrd="0" destOrd="0" presId="urn:microsoft.com/office/officeart/2008/layout/LinedList"/>
    <dgm:cxn modelId="{5058EE47-1239-4D36-940B-00A1A3D91FFB}" type="presParOf" srcId="{09392213-A1E8-4172-A381-1BDE62BAFD77}" destId="{FB22B7AC-60A0-440D-B97A-AB6E082FBB15}" srcOrd="0" destOrd="0" presId="urn:microsoft.com/office/officeart/2008/layout/LinedList"/>
    <dgm:cxn modelId="{E2744C34-3077-41E4-A85F-19880BE804FF}" type="presParOf" srcId="{09392213-A1E8-4172-A381-1BDE62BAFD77}" destId="{18BB09F3-E20F-4A99-9A2B-0A96C2C4B1D9}" srcOrd="1" destOrd="0" presId="urn:microsoft.com/office/officeart/2008/layout/LinedList"/>
    <dgm:cxn modelId="{180833D7-C043-488A-8CCF-9FDE0E7F3E16}" type="presParOf" srcId="{18BB09F3-E20F-4A99-9A2B-0A96C2C4B1D9}" destId="{18BE7854-1603-4BF6-81D8-00F5146CBF84}" srcOrd="0" destOrd="0" presId="urn:microsoft.com/office/officeart/2008/layout/LinedList"/>
    <dgm:cxn modelId="{6058CEF8-6320-4515-A0DC-2F8925E47AD8}" type="presParOf" srcId="{18BB09F3-E20F-4A99-9A2B-0A96C2C4B1D9}" destId="{A5F9B5D7-FAE0-4542-8BDC-C365EB301778}" srcOrd="1" destOrd="0" presId="urn:microsoft.com/office/officeart/2008/layout/LinedList"/>
    <dgm:cxn modelId="{1BF84F3E-F3AB-4EE9-A355-ACB809E785A1}" type="presParOf" srcId="{09392213-A1E8-4172-A381-1BDE62BAFD77}" destId="{E80658B8-3A6C-454A-82E3-D187C90F0CEF}" srcOrd="2" destOrd="0" presId="urn:microsoft.com/office/officeart/2008/layout/LinedList"/>
    <dgm:cxn modelId="{B9989552-DFC3-4F7B-A345-8116E1A7D6D0}" type="presParOf" srcId="{09392213-A1E8-4172-A381-1BDE62BAFD77}" destId="{824E2598-6CDE-43C9-AD66-E45822413237}" srcOrd="3" destOrd="0" presId="urn:microsoft.com/office/officeart/2008/layout/LinedList"/>
    <dgm:cxn modelId="{E212785B-04A6-4255-993B-2A3A4A6344A3}" type="presParOf" srcId="{824E2598-6CDE-43C9-AD66-E45822413237}" destId="{4E4A468C-C126-47AB-9CAE-7B01249ADE35}" srcOrd="0" destOrd="0" presId="urn:microsoft.com/office/officeart/2008/layout/LinedList"/>
    <dgm:cxn modelId="{03EC81B7-3480-4E02-BBF6-57CAC61360C0}" type="presParOf" srcId="{824E2598-6CDE-43C9-AD66-E45822413237}" destId="{81C33F37-2B70-4496-9C99-0535E5A8CED3}" srcOrd="1" destOrd="0" presId="urn:microsoft.com/office/officeart/2008/layout/LinedList"/>
    <dgm:cxn modelId="{CAE14955-A373-4A12-AE80-5193E788C518}" type="presParOf" srcId="{09392213-A1E8-4172-A381-1BDE62BAFD77}" destId="{5F9D869D-C351-4003-A510-CCE6CF7A9FCE}" srcOrd="4" destOrd="0" presId="urn:microsoft.com/office/officeart/2008/layout/LinedList"/>
    <dgm:cxn modelId="{42BF9D08-2BE5-4804-9452-35DC3A3930C0}" type="presParOf" srcId="{09392213-A1E8-4172-A381-1BDE62BAFD77}" destId="{32DFD9E4-7AB2-48E2-AC13-4022ABBDE739}" srcOrd="5" destOrd="0" presId="urn:microsoft.com/office/officeart/2008/layout/LinedList"/>
    <dgm:cxn modelId="{304CFE91-1BE8-4653-9E13-A8D0B50D86F1}" type="presParOf" srcId="{32DFD9E4-7AB2-48E2-AC13-4022ABBDE739}" destId="{4615B283-DBBD-4206-B7CC-5604AD807A8D}" srcOrd="0" destOrd="0" presId="urn:microsoft.com/office/officeart/2008/layout/LinedList"/>
    <dgm:cxn modelId="{2EFCA50F-FB10-4167-9CA9-D4FA9C96CD53}" type="presParOf" srcId="{32DFD9E4-7AB2-48E2-AC13-4022ABBDE739}" destId="{0DE6DC37-B457-4ED1-9224-6D1086226723}" srcOrd="1" destOrd="0" presId="urn:microsoft.com/office/officeart/2008/layout/LinedList"/>
    <dgm:cxn modelId="{4192FACD-7601-45EA-AD9C-35F4B6FCAC72}" type="presParOf" srcId="{09392213-A1E8-4172-A381-1BDE62BAFD77}" destId="{035B6D0F-8DA2-41A6-BAF2-A078149177B0}" srcOrd="6" destOrd="0" presId="urn:microsoft.com/office/officeart/2008/layout/LinedList"/>
    <dgm:cxn modelId="{36C2BDE5-7DCF-4687-B89F-31E34152A134}" type="presParOf" srcId="{09392213-A1E8-4172-A381-1BDE62BAFD77}" destId="{FE553B3C-97CC-448B-BE1A-C231F6CF6E9D}" srcOrd="7" destOrd="0" presId="urn:microsoft.com/office/officeart/2008/layout/LinedList"/>
    <dgm:cxn modelId="{894C3224-8CC6-4F18-B602-007D2F1ACF49}" type="presParOf" srcId="{FE553B3C-97CC-448B-BE1A-C231F6CF6E9D}" destId="{9F1A3A94-A25F-49A7-A985-F27CD955D935}" srcOrd="0" destOrd="0" presId="urn:microsoft.com/office/officeart/2008/layout/LinedList"/>
    <dgm:cxn modelId="{BF0B8311-E7AB-47CD-8FE4-0B583D7CC8F5}" type="presParOf" srcId="{FE553B3C-97CC-448B-BE1A-C231F6CF6E9D}" destId="{C6A92DBC-0DE9-450B-8C4D-8D797763157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F7C59-87C0-4A39-A0FD-E01BE41848A5}">
      <dsp:nvSpPr>
        <dsp:cNvPr id="0" name=""/>
        <dsp:cNvSpPr/>
      </dsp:nvSpPr>
      <dsp:spPr>
        <a:xfrm>
          <a:off x="7006979" y="613809"/>
          <a:ext cx="1626184" cy="1626267"/>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584D736E-6B12-4BE4-A094-98537BB9684D}">
      <dsp:nvSpPr>
        <dsp:cNvPr id="0" name=""/>
        <dsp:cNvSpPr/>
      </dsp:nvSpPr>
      <dsp:spPr>
        <a:xfrm>
          <a:off x="7061371" y="668028"/>
          <a:ext cx="1518097" cy="151783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sk-SK" sz="1300" kern="1200"/>
            <a:t>Inak sa snaží užívateľa nabádať na upresnenie otázky</a:t>
          </a:r>
          <a:endParaRPr lang="en-US" sz="1300" kern="1200"/>
        </a:p>
      </dsp:txBody>
      <dsp:txXfrm>
        <a:off x="7278242" y="884901"/>
        <a:ext cx="1084355" cy="1084083"/>
      </dsp:txXfrm>
    </dsp:sp>
    <dsp:sp modelId="{983D9C8C-A093-4B14-BF63-B6F82BD89D92}">
      <dsp:nvSpPr>
        <dsp:cNvPr id="0" name=""/>
        <dsp:cNvSpPr/>
      </dsp:nvSpPr>
      <dsp:spPr>
        <a:xfrm rot="2700000">
          <a:off x="5319415" y="613695"/>
          <a:ext cx="1626211" cy="1626211"/>
        </a:xfrm>
        <a:prstGeom prst="teardrop">
          <a:avLst>
            <a:gd name="adj" fmla="val 10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57B2071D-9366-4BC8-8C41-50EBC500E86E}">
      <dsp:nvSpPr>
        <dsp:cNvPr id="0" name=""/>
        <dsp:cNvSpPr/>
      </dsp:nvSpPr>
      <dsp:spPr>
        <a:xfrm>
          <a:off x="5380794" y="668028"/>
          <a:ext cx="1518097" cy="151783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sk-SK" sz="1300" kern="1200"/>
            <a:t>Ak má informácie k odpovedi, tak odpovie</a:t>
          </a:r>
          <a:endParaRPr lang="en-US" sz="1300" kern="1200"/>
        </a:p>
      </dsp:txBody>
      <dsp:txXfrm>
        <a:off x="5597665" y="884901"/>
        <a:ext cx="1084355" cy="1084083"/>
      </dsp:txXfrm>
    </dsp:sp>
    <dsp:sp modelId="{449A6C32-51F0-443C-93FB-4594F4C58BEE}">
      <dsp:nvSpPr>
        <dsp:cNvPr id="0" name=""/>
        <dsp:cNvSpPr/>
      </dsp:nvSpPr>
      <dsp:spPr>
        <a:xfrm rot="2700000">
          <a:off x="3645812" y="613695"/>
          <a:ext cx="1626211" cy="1626211"/>
        </a:xfrm>
        <a:prstGeom prst="teardrop">
          <a:avLst>
            <a:gd name="adj" fmla="val 10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BF797F43-AE1C-4E24-A359-02CB4C2128D2}">
      <dsp:nvSpPr>
        <dsp:cNvPr id="0" name=""/>
        <dsp:cNvSpPr/>
      </dsp:nvSpPr>
      <dsp:spPr>
        <a:xfrm>
          <a:off x="3700217" y="668028"/>
          <a:ext cx="1518097" cy="151783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sk-SK" sz="1300" kern="1200"/>
            <a:t>Systém zistí črty otázky na čo sa pýta</a:t>
          </a:r>
          <a:endParaRPr lang="en-US" sz="1300" kern="1200"/>
        </a:p>
      </dsp:txBody>
      <dsp:txXfrm>
        <a:off x="3917088" y="884901"/>
        <a:ext cx="1084355" cy="1084083"/>
      </dsp:txXfrm>
    </dsp:sp>
    <dsp:sp modelId="{24BD77DA-4C05-426D-BCF5-6DFD70FAD35E}">
      <dsp:nvSpPr>
        <dsp:cNvPr id="0" name=""/>
        <dsp:cNvSpPr/>
      </dsp:nvSpPr>
      <dsp:spPr>
        <a:xfrm rot="2700000">
          <a:off x="1965235" y="613695"/>
          <a:ext cx="1626211" cy="1626211"/>
        </a:xfrm>
        <a:prstGeom prst="teardrop">
          <a:avLst>
            <a:gd name="adj" fmla="val 10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sp>
    <dsp:sp modelId="{DF63BBF7-8CB0-403A-933B-FD75B3E891EC}">
      <dsp:nvSpPr>
        <dsp:cNvPr id="0" name=""/>
        <dsp:cNvSpPr/>
      </dsp:nvSpPr>
      <dsp:spPr>
        <a:xfrm>
          <a:off x="2019641" y="668028"/>
          <a:ext cx="1518097" cy="1517830"/>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sk-SK" sz="1300" kern="1200"/>
            <a:t>Užívateľ napíše otázku</a:t>
          </a:r>
          <a:endParaRPr lang="en-US" sz="1300" kern="1200"/>
        </a:p>
      </dsp:txBody>
      <dsp:txXfrm>
        <a:off x="2236512" y="884901"/>
        <a:ext cx="1084355" cy="1084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D7E70-FBE1-47DE-8BED-F115F8216633}">
      <dsp:nvSpPr>
        <dsp:cNvPr id="0" name=""/>
        <dsp:cNvSpPr/>
      </dsp:nvSpPr>
      <dsp:spPr>
        <a:xfrm rot="5400000">
          <a:off x="2557178" y="859586"/>
          <a:ext cx="1679481" cy="1461148"/>
        </a:xfrm>
        <a:prstGeom prst="hexagon">
          <a:avLst>
            <a:gd name="adj" fmla="val 25000"/>
            <a:gd name="vf" fmla="val 1154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sk-SK" sz="1800" kern="1200"/>
            <a:t>Unreal engine 4</a:t>
          </a:r>
          <a:endParaRPr lang="en-US" sz="1800" kern="1200"/>
        </a:p>
      </dsp:txBody>
      <dsp:txXfrm rot="-5400000">
        <a:off x="2894040" y="1012139"/>
        <a:ext cx="1005756" cy="1156043"/>
      </dsp:txXfrm>
    </dsp:sp>
    <dsp:sp modelId="{44A4A4D3-1768-4E7A-AD18-5DFAE49A3440}">
      <dsp:nvSpPr>
        <dsp:cNvPr id="0" name=""/>
        <dsp:cNvSpPr/>
      </dsp:nvSpPr>
      <dsp:spPr>
        <a:xfrm>
          <a:off x="4171831" y="1086316"/>
          <a:ext cx="1874301" cy="1007688"/>
        </a:xfrm>
        <a:prstGeom prst="rect">
          <a:avLst/>
        </a:prstGeom>
        <a:noFill/>
        <a:ln>
          <a:noFill/>
        </a:ln>
        <a:effectLst/>
      </dsp:spPr>
      <dsp:style>
        <a:lnRef idx="0">
          <a:scrgbClr r="0" g="0" b="0"/>
        </a:lnRef>
        <a:fillRef idx="0">
          <a:scrgbClr r="0" g="0" b="0"/>
        </a:fillRef>
        <a:effectRef idx="0">
          <a:scrgbClr r="0" g="0" b="0"/>
        </a:effectRef>
        <a:fontRef idx="minor"/>
      </dsp:style>
    </dsp:sp>
    <dsp:sp modelId="{08AA86D0-F408-4473-BE1B-40A476479AC9}">
      <dsp:nvSpPr>
        <dsp:cNvPr id="0" name=""/>
        <dsp:cNvSpPr/>
      </dsp:nvSpPr>
      <dsp:spPr>
        <a:xfrm rot="5400000">
          <a:off x="979137" y="859586"/>
          <a:ext cx="1679481" cy="1461148"/>
        </a:xfrm>
        <a:prstGeom prst="hexagon">
          <a:avLst>
            <a:gd name="adj" fmla="val 25000"/>
            <a:gd name="vf" fmla="val 1154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15999" y="1012139"/>
        <a:ext cx="1005756" cy="1156043"/>
      </dsp:txXfrm>
    </dsp:sp>
    <dsp:sp modelId="{330CA80C-B522-40B8-B193-646E08207DB9}">
      <dsp:nvSpPr>
        <dsp:cNvPr id="0" name=""/>
        <dsp:cNvSpPr/>
      </dsp:nvSpPr>
      <dsp:spPr>
        <a:xfrm rot="5400000">
          <a:off x="1765134" y="2285130"/>
          <a:ext cx="1679481" cy="1461148"/>
        </a:xfrm>
        <a:prstGeom prst="hexagon">
          <a:avLst>
            <a:gd name="adj" fmla="val 25000"/>
            <a:gd name="vf" fmla="val 1154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sk-SK" sz="1800" kern="1200"/>
            <a:t>Pytorch</a:t>
          </a:r>
          <a:endParaRPr lang="en-US" sz="1800" kern="1200"/>
        </a:p>
      </dsp:txBody>
      <dsp:txXfrm rot="-5400000">
        <a:off x="2101996" y="2437683"/>
        <a:ext cx="1005756" cy="1156043"/>
      </dsp:txXfrm>
    </dsp:sp>
    <dsp:sp modelId="{63F54AE6-7A0B-49B1-9EAC-46850C69A1AA}">
      <dsp:nvSpPr>
        <dsp:cNvPr id="0" name=""/>
        <dsp:cNvSpPr/>
      </dsp:nvSpPr>
      <dsp:spPr>
        <a:xfrm>
          <a:off x="0" y="2511860"/>
          <a:ext cx="1813839" cy="1007688"/>
        </a:xfrm>
        <a:prstGeom prst="rect">
          <a:avLst/>
        </a:prstGeom>
        <a:noFill/>
        <a:ln>
          <a:noFill/>
        </a:ln>
        <a:effectLst/>
      </dsp:spPr>
      <dsp:style>
        <a:lnRef idx="0">
          <a:scrgbClr r="0" g="0" b="0"/>
        </a:lnRef>
        <a:fillRef idx="0">
          <a:scrgbClr r="0" g="0" b="0"/>
        </a:fillRef>
        <a:effectRef idx="0">
          <a:scrgbClr r="0" g="0" b="0"/>
        </a:effectRef>
        <a:fontRef idx="minor"/>
      </dsp:style>
    </dsp:sp>
    <dsp:sp modelId="{620542D8-7FF0-47B9-B131-FB3FC305F6E9}">
      <dsp:nvSpPr>
        <dsp:cNvPr id="0" name=""/>
        <dsp:cNvSpPr/>
      </dsp:nvSpPr>
      <dsp:spPr>
        <a:xfrm rot="5400000">
          <a:off x="3343175" y="2285130"/>
          <a:ext cx="1679481" cy="1461148"/>
        </a:xfrm>
        <a:prstGeom prst="hexagon">
          <a:avLst>
            <a:gd name="adj" fmla="val 25000"/>
            <a:gd name="vf" fmla="val 11547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80037" y="2437683"/>
        <a:ext cx="1005756" cy="1156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22B7AC-60A0-440D-B97A-AB6E082FBB15}">
      <dsp:nvSpPr>
        <dsp:cNvPr id="0" name=""/>
        <dsp:cNvSpPr/>
      </dsp:nvSpPr>
      <dsp:spPr>
        <a:xfrm>
          <a:off x="0" y="0"/>
          <a:ext cx="604613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w="9525" cap="rnd" cmpd="sng" algn="ctr">
          <a:solidFill>
            <a:schemeClr val="accent2">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18BE7854-1603-4BF6-81D8-00F5146CBF84}">
      <dsp:nvSpPr>
        <dsp:cNvPr id="0" name=""/>
        <dsp:cNvSpPr/>
      </dsp:nvSpPr>
      <dsp:spPr>
        <a:xfrm>
          <a:off x="0" y="0"/>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k-SK" sz="1400" kern="1200" dirty="0">
              <a:hlinkClick xmlns:r="http://schemas.openxmlformats.org/officeDocument/2006/relationships" r:id="rId1"/>
            </a:rPr>
            <a:t>https://www.aaai.org/ojs/index.php/aimagazine/article/view/2687</a:t>
          </a:r>
          <a:endParaRPr lang="en-US" sz="1400" kern="1200" dirty="0"/>
        </a:p>
      </dsp:txBody>
      <dsp:txXfrm>
        <a:off x="0" y="0"/>
        <a:ext cx="6046132" cy="1151466"/>
      </dsp:txXfrm>
    </dsp:sp>
    <dsp:sp modelId="{E80658B8-3A6C-454A-82E3-D187C90F0CEF}">
      <dsp:nvSpPr>
        <dsp:cNvPr id="0" name=""/>
        <dsp:cNvSpPr/>
      </dsp:nvSpPr>
      <dsp:spPr>
        <a:xfrm>
          <a:off x="0" y="1151466"/>
          <a:ext cx="6046132" cy="0"/>
        </a:xfrm>
        <a:prstGeom prst="lin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w="9525" cap="rnd" cmpd="sng" algn="ctr">
          <a:solidFill>
            <a:schemeClr val="accent3">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E4A468C-C126-47AB-9CAE-7B01249ADE35}">
      <dsp:nvSpPr>
        <dsp:cNvPr id="0" name=""/>
        <dsp:cNvSpPr/>
      </dsp:nvSpPr>
      <dsp:spPr>
        <a:xfrm>
          <a:off x="0" y="1151466"/>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k-SK" sz="1400" kern="1200" dirty="0">
              <a:hlinkClick xmlns:r="http://schemas.openxmlformats.org/officeDocument/2006/relationships" r:id="rId2"/>
            </a:rPr>
            <a:t>https://macau.uni-kiel.de/receive/diss_mods_00016739</a:t>
          </a:r>
          <a:endParaRPr lang="en-US" sz="1400" kern="1200" dirty="0"/>
        </a:p>
      </dsp:txBody>
      <dsp:txXfrm>
        <a:off x="0" y="1151466"/>
        <a:ext cx="6046132" cy="1151466"/>
      </dsp:txXfrm>
    </dsp:sp>
    <dsp:sp modelId="{5F9D869D-C351-4003-A510-CCE6CF7A9FCE}">
      <dsp:nvSpPr>
        <dsp:cNvPr id="0" name=""/>
        <dsp:cNvSpPr/>
      </dsp:nvSpPr>
      <dsp:spPr>
        <a:xfrm>
          <a:off x="0" y="2302933"/>
          <a:ext cx="6046132" cy="0"/>
        </a:xfrm>
        <a:prstGeom prst="lin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w="9525" cap="rnd" cmpd="sng" algn="ctr">
          <a:solidFill>
            <a:schemeClr val="accent4">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4615B283-DBBD-4206-B7CC-5604AD807A8D}">
      <dsp:nvSpPr>
        <dsp:cNvPr id="0" name=""/>
        <dsp:cNvSpPr/>
      </dsp:nvSpPr>
      <dsp:spPr>
        <a:xfrm>
          <a:off x="0" y="2302933"/>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k-SK" sz="1400" kern="1200" dirty="0">
              <a:hlinkClick xmlns:r="http://schemas.openxmlformats.org/officeDocument/2006/relationships" r:id="rId3"/>
            </a:rPr>
            <a:t>http://www2.fiit.stuba.sk/~bielik/courses/zs-slov/clanok/ref-new98/trabalka/index.html</a:t>
          </a:r>
          <a:endParaRPr lang="en-US" sz="1400" kern="1200" dirty="0"/>
        </a:p>
      </dsp:txBody>
      <dsp:txXfrm>
        <a:off x="0" y="2302933"/>
        <a:ext cx="6046132" cy="1151466"/>
      </dsp:txXfrm>
    </dsp:sp>
    <dsp:sp modelId="{035B6D0F-8DA2-41A6-BAF2-A078149177B0}">
      <dsp:nvSpPr>
        <dsp:cNvPr id="0" name=""/>
        <dsp:cNvSpPr/>
      </dsp:nvSpPr>
      <dsp:spPr>
        <a:xfrm>
          <a:off x="0" y="3454399"/>
          <a:ext cx="6046132"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w="9525" cap="rnd" cmpd="sng" algn="ctr">
          <a:solidFill>
            <a:schemeClr val="accent5">
              <a:hueOff val="0"/>
              <a:satOff val="0"/>
              <a:lumOff val="0"/>
              <a:alphaOff val="0"/>
            </a:schemeClr>
          </a:solidFill>
          <a:prstDash val="solid"/>
        </a:ln>
        <a:effectLst>
          <a:innerShdw blurRad="50800" dist="25400" dir="13500000">
            <a:srgbClr val="000000">
              <a:alpha val="55000"/>
            </a:srgbClr>
          </a:innerShdw>
        </a:effectLst>
      </dsp:spPr>
      <dsp:style>
        <a:lnRef idx="1">
          <a:scrgbClr r="0" g="0" b="0"/>
        </a:lnRef>
        <a:fillRef idx="3">
          <a:scrgbClr r="0" g="0" b="0"/>
        </a:fillRef>
        <a:effectRef idx="2">
          <a:scrgbClr r="0" g="0" b="0"/>
        </a:effectRef>
        <a:fontRef idx="minor">
          <a:schemeClr val="lt1"/>
        </a:fontRef>
      </dsp:style>
    </dsp:sp>
    <dsp:sp modelId="{9F1A3A94-A25F-49A7-A985-F27CD955D935}">
      <dsp:nvSpPr>
        <dsp:cNvPr id="0" name=""/>
        <dsp:cNvSpPr/>
      </dsp:nvSpPr>
      <dsp:spPr>
        <a:xfrm>
          <a:off x="0" y="3454399"/>
          <a:ext cx="6046132" cy="1151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sk-SK" sz="1400" kern="1200" dirty="0">
              <a:hlinkClick xmlns:r="http://schemas.openxmlformats.org/officeDocument/2006/relationships" r:id="rId4"/>
            </a:rPr>
            <a:t>http://eprints.bournemouth.ac.uk/27441/1/EDTree-Emotional%20Dialogue%20Trees%20for%20Game.pdf</a:t>
          </a:r>
          <a:endParaRPr lang="en-US" sz="1400" kern="1200" dirty="0"/>
        </a:p>
      </dsp:txBody>
      <dsp:txXfrm>
        <a:off x="0" y="3454399"/>
        <a:ext cx="6046132" cy="1151466"/>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k-SK"/>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45601-EEF0-42CC-A894-B1451FA057EF}" type="datetimeFigureOut">
              <a:rPr lang="sk-SK" smtClean="0"/>
              <a:t>25. 5. 2020</a:t>
            </a:fld>
            <a:endParaRPr lang="sk-SK"/>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k-SK"/>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AE064-3692-4F55-84A6-08B96FDE2DFF}" type="slidenum">
              <a:rPr lang="sk-SK" smtClean="0"/>
              <a:t>‹#›</a:t>
            </a:fld>
            <a:endParaRPr lang="sk-SK"/>
          </a:p>
        </p:txBody>
      </p:sp>
    </p:spTree>
    <p:extLst>
      <p:ext uri="{BB962C8B-B14F-4D97-AF65-F5344CB8AC3E}">
        <p14:creationId xmlns:p14="http://schemas.microsoft.com/office/powerpoint/2010/main" val="311238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Vitajte</a:t>
            </a:r>
          </a:p>
          <a:p>
            <a:r>
              <a:rPr lang="sk-SK" dirty="0"/>
              <a:t>Moje meno je Michal Chamula a dnes Vám predstavím moju diplomovú prácu ktorá sa volá Prirodzený dialógový systém pre hry. Mojím školiteľom je pán Šiška</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1</a:t>
            </a:fld>
            <a:endParaRPr lang="sk-SK"/>
          </a:p>
        </p:txBody>
      </p:sp>
    </p:spTree>
    <p:extLst>
      <p:ext uri="{BB962C8B-B14F-4D97-AF65-F5344CB8AC3E}">
        <p14:creationId xmlns:p14="http://schemas.microsoft.com/office/powerpoint/2010/main" val="175578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Mojou úlohou a teda cieľom tejto práce je pokus o návrh a následné vytvorenie prirodzeného dialógového systému, ktorý dokážeme integrovať v hernom priemysle. To znamená, že máme hráča, ktorý sa hrá ľubovoľnú počítačovú hru a pomocou písania v hre, napr. cez nejakú konzolu, dokáže komunikovať s NPC pomocou prirodzeného jazyka, čiže ľudskou rečou (NPC je označenie pre nehráčsku postavu, alebo teda postavu ovládanú umelou inteligenciou). Hráč jej  môže položiť otázku ako sa má, prípadne či mu môže pomôcť a podobne a ona sa mu snaží odpovedať. Ako základ spracovania jazyka budem používať metodiku analýza kľúčových slov. To znamená že po zadaní vety hráča do konzoly si program vyberie kľúčové slová a vďaka nim sa snaží nájsť </a:t>
            </a:r>
            <a:r>
              <a:rPr lang="sk-SK" dirty="0" err="1"/>
              <a:t>najoptimálnejšiu</a:t>
            </a:r>
            <a:r>
              <a:rPr lang="sk-SK" dirty="0"/>
              <a:t> odpoveď. Ak bude tento systém včas implementovaný a budeme mať dobré výsledky, tak ako doplnok by som chcel integrovať neurónové siete pre zlepšenie kvality komunikácie. Samozrejme je to len doplnok ak implementácia bude bezproblémová. Pre odskúšanie použijem mnou vytvorený projekt kde budem simulovať túto komunikáciu s NPC.</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2</a:t>
            </a:fld>
            <a:endParaRPr lang="sk-SK"/>
          </a:p>
        </p:txBody>
      </p:sp>
    </p:spTree>
    <p:extLst>
      <p:ext uri="{BB962C8B-B14F-4D97-AF65-F5344CB8AC3E}">
        <p14:creationId xmlns:p14="http://schemas.microsoft.com/office/powerpoint/2010/main" val="5807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Tu máme príklad ako by sa systém reagoval na nejaký vstup od používateľa. Takže užívateľ chce vedieť napr. príbehovú zápletku čo sa stalo v dedine. Systém spracuje požiadavku a extrahuje črty v otázke aby odpovedal. Ak sa informácie na odpoveď v systéme nachádzajú a teda daná osoba má povolené na to odpovedať tak mu odpovie. Prípadne na základe toho či nevie alebo nevie odpovedať povie používateľovi niečo iné.</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3</a:t>
            </a:fld>
            <a:endParaRPr lang="sk-SK"/>
          </a:p>
        </p:txBody>
      </p:sp>
    </p:spTree>
    <p:extLst>
      <p:ext uri="{BB962C8B-B14F-4D97-AF65-F5344CB8AC3E}">
        <p14:creationId xmlns:p14="http://schemas.microsoft.com/office/powerpoint/2010/main" val="359984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Pre implementáciu systému som si vybral Unreal Engine 4. Nakoľko pracujem v hernom priemysle, tak viem o aktuálnom dianí v oblasti vývoja hier a herných </a:t>
            </a:r>
            <a:r>
              <a:rPr lang="sk-SK" dirty="0" err="1"/>
              <a:t>enginov</a:t>
            </a:r>
            <a:r>
              <a:rPr lang="sk-SK" dirty="0"/>
              <a:t>. Dôvod prečo som si vybral pre implementáciu tento je, že posledný rok firma </a:t>
            </a:r>
            <a:r>
              <a:rPr lang="sk-SK" dirty="0" err="1"/>
              <a:t>epic</a:t>
            </a:r>
            <a:r>
              <a:rPr lang="sk-SK" dirty="0"/>
              <a:t> </a:t>
            </a:r>
            <a:r>
              <a:rPr lang="sk-SK" dirty="0" err="1"/>
              <a:t>games</a:t>
            </a:r>
            <a:r>
              <a:rPr lang="sk-SK" dirty="0"/>
              <a:t>, ktorá tento </a:t>
            </a:r>
            <a:r>
              <a:rPr lang="sk-SK" dirty="0" err="1"/>
              <a:t>engine</a:t>
            </a:r>
            <a:r>
              <a:rPr lang="sk-SK" dirty="0"/>
              <a:t> vyvíja veľmi napreduje. Keďže ide o nástroj pre vývoj hier, ktorý pravdepodobne pohltí trh s hrami vytvorenými v ňom tak si myslím že je to najlepší dôvod prečo systém tvoriť práve tu. Pre implementáciu som si vybral že ho budem vyvíjať ako </a:t>
            </a:r>
            <a:r>
              <a:rPr lang="sk-SK" dirty="0" err="1"/>
              <a:t>unreal</a:t>
            </a:r>
            <a:r>
              <a:rPr lang="sk-SK" dirty="0"/>
              <a:t> plugin, čím dosiahnem, že ho môžem ľahko integrovať do hocijakej hry prípadne projektu, ktorý je vytvorený na tomto </a:t>
            </a:r>
            <a:r>
              <a:rPr lang="sk-SK" dirty="0" err="1"/>
              <a:t>engine</a:t>
            </a:r>
            <a:r>
              <a:rPr lang="sk-SK" dirty="0"/>
              <a:t>. Na </a:t>
            </a:r>
            <a:r>
              <a:rPr lang="sk-SK" dirty="0" err="1"/>
              <a:t>unreal</a:t>
            </a:r>
            <a:r>
              <a:rPr lang="sk-SK" dirty="0"/>
              <a:t> </a:t>
            </a:r>
            <a:r>
              <a:rPr lang="sk-SK" dirty="0" err="1"/>
              <a:t>marketplace</a:t>
            </a:r>
            <a:r>
              <a:rPr lang="sk-SK" dirty="0"/>
              <a:t> je niekoľko rôznych pluginom, ktoré predstavujú dialógové systémy a niektoré známe som už pár krát na odskúšanie použil. Všimol som si že každý jeden je prezentovaný ako stavový stroj, aby si mohlo nájsť stav v ktorom sa komunikácia s hráčom nachádza., Pravdepodobne aj môr návrh na implementáciu bude obsahovať nejaký upravený stavový stroj pretože pomocou dialógu hráč vytvára príbeh hry, ale kvôli tomu že systém má byť implementovaný na báze prirodzeného jazyka, stavový stroj nebude konečný.</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4</a:t>
            </a:fld>
            <a:endParaRPr lang="sk-SK"/>
          </a:p>
        </p:txBody>
      </p:sp>
    </p:spTree>
    <p:extLst>
      <p:ext uri="{BB962C8B-B14F-4D97-AF65-F5344CB8AC3E}">
        <p14:creationId xmlns:p14="http://schemas.microsoft.com/office/powerpoint/2010/main" val="102545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err="1"/>
              <a:t>Frameworky</a:t>
            </a:r>
            <a:r>
              <a:rPr lang="sk-SK" dirty="0"/>
              <a:t>, ktoré budem používať je práve teda UE4. V prípade, že v neskoršej fázy dôjde aj k implementácii neurónových sietí, je dosť možné, že použijem </a:t>
            </a:r>
            <a:r>
              <a:rPr lang="sk-SK" dirty="0" err="1"/>
              <a:t>Pytorch</a:t>
            </a:r>
            <a:r>
              <a:rPr lang="sk-SK" dirty="0"/>
              <a:t>. Ešte to samozrejme nie je isté je to len možnosť. Pravdepodobne k použitiu ďalších </a:t>
            </a:r>
            <a:r>
              <a:rPr lang="sk-SK" dirty="0" err="1"/>
              <a:t>frameworkov</a:t>
            </a:r>
            <a:r>
              <a:rPr lang="sk-SK" dirty="0"/>
              <a:t> nedôjde ale neviem zaručiť, že </a:t>
            </a:r>
            <a:r>
              <a:rPr lang="sk-SK"/>
              <a:t>nenájdem časom </a:t>
            </a:r>
            <a:r>
              <a:rPr lang="sk-SK" dirty="0"/>
              <a:t>nejaký ktorý by bol ľahko implementovateľný a použiteľný</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5</a:t>
            </a:fld>
            <a:endParaRPr lang="sk-SK"/>
          </a:p>
        </p:txBody>
      </p:sp>
    </p:spTree>
    <p:extLst>
      <p:ext uri="{BB962C8B-B14F-4D97-AF65-F5344CB8AC3E}">
        <p14:creationId xmlns:p14="http://schemas.microsoft.com/office/powerpoint/2010/main" val="1039543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Stránku projektu môžete nájsť na tomto webe</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6</a:t>
            </a:fld>
            <a:endParaRPr lang="sk-SK"/>
          </a:p>
        </p:txBody>
      </p:sp>
    </p:spTree>
    <p:extLst>
      <p:ext uri="{BB962C8B-B14F-4D97-AF65-F5344CB8AC3E}">
        <p14:creationId xmlns:p14="http://schemas.microsoft.com/office/powerpoint/2010/main" val="1497858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obrázok snímky 1"/>
          <p:cNvSpPr>
            <a:spLocks noGrp="1" noRot="1" noChangeAspect="1"/>
          </p:cNvSpPr>
          <p:nvPr>
            <p:ph type="sldImg"/>
          </p:nvPr>
        </p:nvSpPr>
        <p:spPr/>
      </p:sp>
      <p:sp>
        <p:nvSpPr>
          <p:cNvPr id="3" name="Zástupný objekt pre poznámky 2"/>
          <p:cNvSpPr>
            <a:spLocks noGrp="1"/>
          </p:cNvSpPr>
          <p:nvPr>
            <p:ph type="body" idx="1"/>
          </p:nvPr>
        </p:nvSpPr>
        <p:spPr/>
        <p:txBody>
          <a:bodyPr/>
          <a:lstStyle/>
          <a:p>
            <a:r>
              <a:rPr lang="sk-SK" dirty="0"/>
              <a:t>Čo sa literatúry týka, veľa odbornej literatúry k prirodzeným dialógovým systémom som ešte nenašiel, keďže je to oblasť, ktorá sa momentálne v hernom priemysle až tak nepoužíva, takže tam skôr čerpám z hore spomenutých zdrojov ako napr. </a:t>
            </a:r>
            <a:r>
              <a:rPr lang="sk-SK" dirty="0" err="1"/>
              <a:t>unreal</a:t>
            </a:r>
            <a:r>
              <a:rPr lang="sk-SK" dirty="0"/>
              <a:t> </a:t>
            </a:r>
            <a:r>
              <a:rPr lang="sk-SK" dirty="0" err="1"/>
              <a:t>marketplace</a:t>
            </a:r>
            <a:r>
              <a:rPr lang="sk-SK" dirty="0"/>
              <a:t> pluginy, ktoré sú veľmi dobre spracované a hlavne dobre zdokumentované. Literatúru som ale našiel hlavne o spracovaní prirodzeného jazyka, ktorá je pre mňa prvoradá, keďže práve túto oblasť až tak neovládam. Vo firme kde pracujem komunikujem s kolegom, ktorý spomínal že v Brne je partia ľudí ktorí riešia implementáciu podobného systému. Snažíme sa o nich niečo nájsť hlavne informácie na čom presne robia ale zatiaľ sme nič nenašli.</a:t>
            </a:r>
          </a:p>
        </p:txBody>
      </p:sp>
      <p:sp>
        <p:nvSpPr>
          <p:cNvPr id="4" name="Zástupný objekt pre číslo snímky 3"/>
          <p:cNvSpPr>
            <a:spLocks noGrp="1"/>
          </p:cNvSpPr>
          <p:nvPr>
            <p:ph type="sldNum" sz="quarter" idx="5"/>
          </p:nvPr>
        </p:nvSpPr>
        <p:spPr/>
        <p:txBody>
          <a:bodyPr/>
          <a:lstStyle/>
          <a:p>
            <a:fld id="{2DAAE064-3692-4F55-84A6-08B96FDE2DFF}" type="slidenum">
              <a:rPr lang="sk-SK" smtClean="0"/>
              <a:t>7</a:t>
            </a:fld>
            <a:endParaRPr lang="sk-SK"/>
          </a:p>
        </p:txBody>
      </p:sp>
    </p:spTree>
    <p:extLst>
      <p:ext uri="{BB962C8B-B14F-4D97-AF65-F5344CB8AC3E}">
        <p14:creationId xmlns:p14="http://schemas.microsoft.com/office/powerpoint/2010/main" val="337298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cs-CZ"/>
              <a:t>Kliknutím lze upravit styl.</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ek s popiske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cs-CZ"/>
              <a:t>Kliknutím lze upravit styl.</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cs-CZ"/>
              <a:t>Kliknutím lze upravit styl.</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cs-CZ"/>
              <a:t>Kliknutím lze upravit styl.</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cs-CZ"/>
              <a:t>Kliknutím lze upravit styl.</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Jmenovka s citací">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cs-CZ"/>
              <a:t>Kliknutím lze upravit styl.</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cs-CZ"/>
              <a:t>Upravte styly předlohy textu.</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vda nebo nepravda">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cs-CZ"/>
              <a:t>Kliknutím lze upravit styl.</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cs-CZ"/>
              <a:t>Upravte styly předlohy textu.</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ncho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nchor="ct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cs-CZ"/>
              <a:t>Kliknutím lze upravit styl.</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cs-CZ"/>
              <a:t>Kliknutím lze upravit styl.</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cs-CZ"/>
              <a:t>Kliknutím lze upravit styl.</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5/25/2020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5/25/2020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9D11E10-E98A-427F-B77D-29723D3C2127}"/>
              </a:ext>
            </a:extLst>
          </p:cNvPr>
          <p:cNvSpPr>
            <a:spLocks noGrp="1"/>
          </p:cNvSpPr>
          <p:nvPr>
            <p:ph type="ctrTitle"/>
          </p:nvPr>
        </p:nvSpPr>
        <p:spPr>
          <a:xfrm>
            <a:off x="1114424" y="847726"/>
            <a:ext cx="6150510" cy="3200400"/>
          </a:xfrm>
        </p:spPr>
        <p:txBody>
          <a:bodyPr>
            <a:normAutofit/>
          </a:bodyPr>
          <a:lstStyle/>
          <a:p>
            <a:r>
              <a:rPr lang="sk-SK" b="1">
                <a:effectLst/>
              </a:rPr>
              <a:t>Prirodzený dialógový systém pre hry</a:t>
            </a:r>
            <a:endParaRPr lang="sk-SK" dirty="0"/>
          </a:p>
        </p:txBody>
      </p:sp>
      <p:sp>
        <p:nvSpPr>
          <p:cNvPr id="3" name="Podnadpis 2">
            <a:extLst>
              <a:ext uri="{FF2B5EF4-FFF2-40B4-BE49-F238E27FC236}">
                <a16:creationId xmlns:a16="http://schemas.microsoft.com/office/drawing/2014/main" id="{9F54DDBC-4E52-47CC-AC41-3054065B1534}"/>
              </a:ext>
            </a:extLst>
          </p:cNvPr>
          <p:cNvSpPr>
            <a:spLocks noGrp="1"/>
          </p:cNvSpPr>
          <p:nvPr>
            <p:ph type="subTitle" idx="1"/>
          </p:nvPr>
        </p:nvSpPr>
        <p:spPr>
          <a:xfrm>
            <a:off x="1114424" y="4124325"/>
            <a:ext cx="6150510" cy="1905000"/>
          </a:xfrm>
        </p:spPr>
        <p:txBody>
          <a:bodyPr>
            <a:normAutofit/>
          </a:bodyPr>
          <a:lstStyle/>
          <a:p>
            <a:r>
              <a:rPr lang="sk-SK"/>
              <a:t>Michal Chamula</a:t>
            </a:r>
          </a:p>
          <a:p>
            <a:r>
              <a:rPr lang="sk-SK"/>
              <a:t>Školiteľ: </a:t>
            </a:r>
            <a:r>
              <a:rPr lang="sk-SK">
                <a:effectLst/>
              </a:rPr>
              <a:t>RNDr. Jozef Šiška</a:t>
            </a:r>
            <a:endParaRPr lang="sk-SK" dirty="0"/>
          </a:p>
        </p:txBody>
      </p:sp>
      <p:pic>
        <p:nvPicPr>
          <p:cNvPr id="7" name="Graphic 6">
            <a:extLst>
              <a:ext uri="{FF2B5EF4-FFF2-40B4-BE49-F238E27FC236}">
                <a16:creationId xmlns:a16="http://schemas.microsoft.com/office/drawing/2014/main" id="{58BC5303-DEE2-4906-8AA9-57B30B339F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99131" y="1764334"/>
            <a:ext cx="3416888" cy="341688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7047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9" name="Zástupný objekt pre obsah 8">
            <a:extLst>
              <a:ext uri="{FF2B5EF4-FFF2-40B4-BE49-F238E27FC236}">
                <a16:creationId xmlns:a16="http://schemas.microsoft.com/office/drawing/2014/main" id="{61FF5731-24BD-4FDC-8301-781BD76C1452}"/>
              </a:ext>
            </a:extLst>
          </p:cNvPr>
          <p:cNvPicPr>
            <a:picLocks noGrp="1" noChangeAspect="1"/>
          </p:cNvPicPr>
          <p:nvPr>
            <p:ph sz="half" idx="2"/>
          </p:nvPr>
        </p:nvPicPr>
        <p:blipFill rotWithShape="1">
          <a:blip r:embed="rId4">
            <a:alphaModFix amt="15000"/>
          </a:blip>
          <a:srcRect l="2850" r="18039"/>
          <a:stretch/>
        </p:blipFill>
        <p:spPr>
          <a:xfrm>
            <a:off x="20" y="10"/>
            <a:ext cx="12191980" cy="6857990"/>
          </a:xfrm>
          <a:prstGeom prst="rect">
            <a:avLst/>
          </a:prstGeom>
        </p:spPr>
      </p:pic>
      <p:sp>
        <p:nvSpPr>
          <p:cNvPr id="2" name="Nadpis 1">
            <a:extLst>
              <a:ext uri="{FF2B5EF4-FFF2-40B4-BE49-F238E27FC236}">
                <a16:creationId xmlns:a16="http://schemas.microsoft.com/office/drawing/2014/main" id="{EDEF2E9E-3C4E-460B-A9BE-B0C2898B67E5}"/>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a:t>Popis práce</a:t>
            </a:r>
          </a:p>
        </p:txBody>
      </p:sp>
      <p:sp>
        <p:nvSpPr>
          <p:cNvPr id="3" name="Zástupný symbol pro obsah 2">
            <a:extLst>
              <a:ext uri="{FF2B5EF4-FFF2-40B4-BE49-F238E27FC236}">
                <a16:creationId xmlns:a16="http://schemas.microsoft.com/office/drawing/2014/main" id="{F7C8C891-CC8C-4052-A776-18136E1932E4}"/>
              </a:ext>
            </a:extLst>
          </p:cNvPr>
          <p:cNvSpPr>
            <a:spLocks noGrp="1"/>
          </p:cNvSpPr>
          <p:nvPr>
            <p:ph sz="half" idx="1"/>
          </p:nvPr>
        </p:nvSpPr>
        <p:spPr>
          <a:xfrm>
            <a:off x="1141413" y="2666999"/>
            <a:ext cx="9905998" cy="3124201"/>
          </a:xfrm>
        </p:spPr>
        <p:txBody>
          <a:bodyPr vert="horz" lIns="91440" tIns="45720" rIns="91440" bIns="45720" rtlCol="0" anchor="ctr">
            <a:normAutofit/>
          </a:bodyPr>
          <a:lstStyle/>
          <a:p>
            <a:r>
              <a:rPr lang="sk-SK" dirty="0"/>
              <a:t>Návrh systému</a:t>
            </a:r>
          </a:p>
          <a:p>
            <a:r>
              <a:rPr lang="sk-SK" dirty="0"/>
              <a:t>Implementácia dialógového stromu</a:t>
            </a:r>
          </a:p>
          <a:p>
            <a:r>
              <a:rPr lang="sk-SK" dirty="0"/>
              <a:t>Spracovanie prirodzeného jazyka</a:t>
            </a:r>
          </a:p>
          <a:p>
            <a:r>
              <a:rPr lang="sk-SK" dirty="0"/>
              <a:t>Metodika analýza kľúčových slov</a:t>
            </a:r>
          </a:p>
          <a:p>
            <a:r>
              <a:rPr lang="sk-SK" dirty="0"/>
              <a:t>Využitie neurónových sietí (doplnkové)</a:t>
            </a:r>
          </a:p>
          <a:p>
            <a:r>
              <a:rPr lang="sk-SK" dirty="0"/>
              <a:t>Integrácia v jednoduchej hre pre testovanie</a:t>
            </a:r>
          </a:p>
          <a:p>
            <a:endParaRPr lang="sk-SK" dirty="0"/>
          </a:p>
        </p:txBody>
      </p:sp>
    </p:spTree>
    <p:extLst>
      <p:ext uri="{BB962C8B-B14F-4D97-AF65-F5344CB8AC3E}">
        <p14:creationId xmlns:p14="http://schemas.microsoft.com/office/powerpoint/2010/main" val="305072698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9B44886-047B-4C3D-B24D-40372BAF6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437374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2" name="Rectangle 21">
            <a:extLst>
              <a:ext uri="{FF2B5EF4-FFF2-40B4-BE49-F238E27FC236}">
                <a16:creationId xmlns:a16="http://schemas.microsoft.com/office/drawing/2014/main" id="{C69F3D2E-2D8E-4CC9-A453-44EB58CF1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4462271"/>
            <a:ext cx="12192000" cy="2395728"/>
          </a:xfrm>
          <a:prstGeom prst="rect">
            <a:avLst/>
          </a:prstGeom>
          <a:ln>
            <a:noFill/>
          </a:ln>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Nadpis 4">
            <a:extLst>
              <a:ext uri="{FF2B5EF4-FFF2-40B4-BE49-F238E27FC236}">
                <a16:creationId xmlns:a16="http://schemas.microsoft.com/office/drawing/2014/main" id="{AF5BEFA3-DCF4-47E0-86C7-4EEA69F9C40F}"/>
              </a:ext>
            </a:extLst>
          </p:cNvPr>
          <p:cNvSpPr>
            <a:spLocks noGrp="1"/>
          </p:cNvSpPr>
          <p:nvPr>
            <p:ph type="title"/>
          </p:nvPr>
        </p:nvSpPr>
        <p:spPr>
          <a:xfrm>
            <a:off x="1141413" y="4707635"/>
            <a:ext cx="9905998" cy="1087109"/>
          </a:xfrm>
        </p:spPr>
        <p:txBody>
          <a:bodyPr anchor="t">
            <a:normAutofit/>
          </a:bodyPr>
          <a:lstStyle/>
          <a:p>
            <a:r>
              <a:rPr lang="sk-SK" sz="3600"/>
              <a:t>Otázka</a:t>
            </a:r>
            <a:endParaRPr lang="sk-SK" sz="3600" dirty="0"/>
          </a:p>
        </p:txBody>
      </p:sp>
      <p:cxnSp>
        <p:nvCxnSpPr>
          <p:cNvPr id="24" name="Straight Connector 23">
            <a:extLst>
              <a:ext uri="{FF2B5EF4-FFF2-40B4-BE49-F238E27FC236}">
                <a16:creationId xmlns:a16="http://schemas.microsoft.com/office/drawing/2014/main" id="{56319A8F-DEC0-498D-AD34-743F1F8741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8" y="4373740"/>
            <a:ext cx="12188952" cy="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6" name="Rectangle 25">
            <a:extLst>
              <a:ext uri="{FF2B5EF4-FFF2-40B4-BE49-F238E27FC236}">
                <a16:creationId xmlns:a16="http://schemas.microsoft.com/office/drawing/2014/main" id="{7D96F023-07C3-410F-8214-C77FAA8E7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0" y="3907334"/>
            <a:ext cx="12192000" cy="466406"/>
          </a:xfrm>
          <a:prstGeom prst="rect">
            <a:avLst/>
          </a:prstGeom>
          <a:gradFill>
            <a:gsLst>
              <a:gs pos="0">
                <a:srgbClr val="363D46"/>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5" name="Zástupný objekt pre obsah 5">
            <a:extLst>
              <a:ext uri="{FF2B5EF4-FFF2-40B4-BE49-F238E27FC236}">
                <a16:creationId xmlns:a16="http://schemas.microsoft.com/office/drawing/2014/main" id="{19BEB3F0-66C8-402A-8914-2A7A59C476F3}"/>
              </a:ext>
            </a:extLst>
          </p:cNvPr>
          <p:cNvGraphicFramePr>
            <a:graphicFrameLocks noGrp="1"/>
          </p:cNvGraphicFramePr>
          <p:nvPr>
            <p:ph idx="1"/>
            <p:extLst>
              <p:ext uri="{D42A27DB-BD31-4B8C-83A1-F6EECF244321}">
                <p14:modId xmlns:p14="http://schemas.microsoft.com/office/powerpoint/2010/main" val="2994760461"/>
              </p:ext>
            </p:extLst>
          </p:nvPr>
        </p:nvGraphicFramePr>
        <p:xfrm>
          <a:off x="965200" y="965201"/>
          <a:ext cx="10261600" cy="28536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282783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12" name="Zástupný symbol pro obsah 11" descr="Obrázok, na ktorom je kreslenie, znak, jedlo&#10;&#10;Automaticky generovaný popis">
            <a:extLst>
              <a:ext uri="{FF2B5EF4-FFF2-40B4-BE49-F238E27FC236}">
                <a16:creationId xmlns:a16="http://schemas.microsoft.com/office/drawing/2014/main" id="{D103C903-7C75-4099-8A1E-09905D1C07E2}"/>
              </a:ext>
            </a:extLst>
          </p:cNvPr>
          <p:cNvPicPr>
            <a:picLocks noGrp="1" noChangeAspect="1"/>
          </p:cNvPicPr>
          <p:nvPr>
            <p:ph sz="half" idx="2"/>
          </p:nvPr>
        </p:nvPicPr>
        <p:blipFill rotWithShape="1">
          <a:blip r:embed="rId4">
            <a:alphaModFix amt="15000"/>
          </a:blip>
          <a:srcRect t="24433" r="-1" b="25926"/>
          <a:stretch/>
        </p:blipFill>
        <p:spPr>
          <a:xfrm>
            <a:off x="20" y="10"/>
            <a:ext cx="12191980" cy="6857990"/>
          </a:xfrm>
          <a:prstGeom prst="rect">
            <a:avLst/>
          </a:prstGeom>
        </p:spPr>
      </p:pic>
      <p:sp>
        <p:nvSpPr>
          <p:cNvPr id="4" name="Nadpis 3">
            <a:extLst>
              <a:ext uri="{FF2B5EF4-FFF2-40B4-BE49-F238E27FC236}">
                <a16:creationId xmlns:a16="http://schemas.microsoft.com/office/drawing/2014/main" id="{7B38A7E6-0021-482E-9940-4B8E3FCE6E0B}"/>
              </a:ext>
            </a:extLst>
          </p:cNvPr>
          <p:cNvSpPr>
            <a:spLocks noGrp="1"/>
          </p:cNvSpPr>
          <p:nvPr>
            <p:ph type="title"/>
          </p:nvPr>
        </p:nvSpPr>
        <p:spPr>
          <a:xfrm>
            <a:off x="1141413" y="609600"/>
            <a:ext cx="9905998" cy="1905000"/>
          </a:xfrm>
        </p:spPr>
        <p:txBody>
          <a:bodyPr vert="horz" lIns="91440" tIns="45720" rIns="91440" bIns="45720" rtlCol="0" anchor="ctr">
            <a:normAutofit/>
          </a:bodyPr>
          <a:lstStyle/>
          <a:p>
            <a:r>
              <a:rPr lang="en-US"/>
              <a:t>Unreal engine 4</a:t>
            </a:r>
            <a:endParaRPr lang="en-US" dirty="0"/>
          </a:p>
        </p:txBody>
      </p:sp>
      <p:sp>
        <p:nvSpPr>
          <p:cNvPr id="5" name="Zástupný symbol pro obsah 4">
            <a:extLst>
              <a:ext uri="{FF2B5EF4-FFF2-40B4-BE49-F238E27FC236}">
                <a16:creationId xmlns:a16="http://schemas.microsoft.com/office/drawing/2014/main" id="{C8E31E50-A38D-4AD9-AB81-B94AD97CC4AC}"/>
              </a:ext>
            </a:extLst>
          </p:cNvPr>
          <p:cNvSpPr>
            <a:spLocks noGrp="1"/>
          </p:cNvSpPr>
          <p:nvPr>
            <p:ph sz="half" idx="1"/>
          </p:nvPr>
        </p:nvSpPr>
        <p:spPr>
          <a:xfrm>
            <a:off x="1141413" y="2666999"/>
            <a:ext cx="9905998" cy="3124201"/>
          </a:xfrm>
        </p:spPr>
        <p:txBody>
          <a:bodyPr vert="horz" lIns="91440" tIns="45720" rIns="91440" bIns="45720" rtlCol="0" anchor="ctr">
            <a:normAutofit/>
          </a:bodyPr>
          <a:lstStyle/>
          <a:p>
            <a:r>
              <a:rPr lang="sk-SK" dirty="0"/>
              <a:t>Veľmi napreduje</a:t>
            </a:r>
          </a:p>
          <a:p>
            <a:r>
              <a:rPr lang="sk-SK" dirty="0"/>
              <a:t>Implementácia v UE4</a:t>
            </a:r>
          </a:p>
          <a:p>
            <a:r>
              <a:rPr lang="sk-SK" dirty="0"/>
              <a:t>Unreal plugin</a:t>
            </a:r>
          </a:p>
          <a:p>
            <a:r>
              <a:rPr lang="sk-SK" dirty="0"/>
              <a:t>Stavový stroj</a:t>
            </a:r>
          </a:p>
        </p:txBody>
      </p:sp>
    </p:spTree>
    <p:extLst>
      <p:ext uri="{BB962C8B-B14F-4D97-AF65-F5344CB8AC3E}">
        <p14:creationId xmlns:p14="http://schemas.microsoft.com/office/powerpoint/2010/main" val="361441008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B4FA133-C852-45AC-AF80-DBEEF7EF8D4F}"/>
              </a:ext>
            </a:extLst>
          </p:cNvPr>
          <p:cNvSpPr>
            <a:spLocks noGrp="1"/>
          </p:cNvSpPr>
          <p:nvPr>
            <p:ph type="title"/>
          </p:nvPr>
        </p:nvSpPr>
        <p:spPr>
          <a:xfrm>
            <a:off x="669851" y="1430179"/>
            <a:ext cx="3029313" cy="3675908"/>
          </a:xfrm>
        </p:spPr>
        <p:txBody>
          <a:bodyPr anchor="ctr">
            <a:normAutofit/>
          </a:bodyPr>
          <a:lstStyle/>
          <a:p>
            <a:r>
              <a:rPr lang="sk-SK" sz="3100"/>
              <a:t>frameworks</a:t>
            </a:r>
          </a:p>
        </p:txBody>
      </p:sp>
      <p:sp>
        <p:nvSpPr>
          <p:cNvPr id="20" name="Rectangle 19">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7" name="Zástupný symbol pro obsah 4">
            <a:extLst>
              <a:ext uri="{FF2B5EF4-FFF2-40B4-BE49-F238E27FC236}">
                <a16:creationId xmlns:a16="http://schemas.microsoft.com/office/drawing/2014/main" id="{3FD60AEC-832A-4FDC-86E7-07A056D0126C}"/>
              </a:ext>
            </a:extLst>
          </p:cNvPr>
          <p:cNvGraphicFramePr>
            <a:graphicFrameLocks noGrp="1"/>
          </p:cNvGraphicFramePr>
          <p:nvPr>
            <p:ph idx="1"/>
            <p:extLst>
              <p:ext uri="{D42A27DB-BD31-4B8C-83A1-F6EECF244321}">
                <p14:modId xmlns:p14="http://schemas.microsoft.com/office/powerpoint/2010/main" val="1374345377"/>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06946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267BF307-D86D-4A2C-A80E-49083815418B}"/>
              </a:ext>
            </a:extLst>
          </p:cNvPr>
          <p:cNvSpPr>
            <a:spLocks noGrp="1"/>
          </p:cNvSpPr>
          <p:nvPr>
            <p:ph type="title"/>
          </p:nvPr>
        </p:nvSpPr>
        <p:spPr>
          <a:xfrm>
            <a:off x="1141413" y="965199"/>
            <a:ext cx="6075552" cy="4918075"/>
          </a:xfrm>
        </p:spPr>
        <p:txBody>
          <a:bodyPr vert="horz" lIns="91440" tIns="45720" rIns="91440" bIns="45720" rtlCol="0" anchor="ctr">
            <a:normAutofit/>
          </a:bodyPr>
          <a:lstStyle/>
          <a:p>
            <a:pPr algn="r"/>
            <a:r>
              <a:rPr lang="en-US" sz="5400">
                <a:effectLst>
                  <a:glow rad="38100">
                    <a:schemeClr val="bg1">
                      <a:lumMod val="65000"/>
                      <a:lumOff val="35000"/>
                      <a:alpha val="50000"/>
                    </a:schemeClr>
                  </a:glow>
                  <a:outerShdw blurRad="28575" dist="31750" dir="13200000" algn="tl" rotWithShape="0">
                    <a:srgbClr val="000000">
                      <a:alpha val="25000"/>
                    </a:srgbClr>
                  </a:outerShdw>
                </a:effectLst>
              </a:rPr>
              <a:t>WEb</a:t>
            </a:r>
          </a:p>
        </p:txBody>
      </p:sp>
      <p:sp>
        <p:nvSpPr>
          <p:cNvPr id="3" name="Zástupný objekt pre obsah 2">
            <a:extLst>
              <a:ext uri="{FF2B5EF4-FFF2-40B4-BE49-F238E27FC236}">
                <a16:creationId xmlns:a16="http://schemas.microsoft.com/office/drawing/2014/main" id="{1AB97913-99AE-4093-8377-F379CAFA009E}"/>
              </a:ext>
            </a:extLst>
          </p:cNvPr>
          <p:cNvSpPr>
            <a:spLocks noGrp="1"/>
          </p:cNvSpPr>
          <p:nvPr>
            <p:ph idx="1"/>
          </p:nvPr>
        </p:nvSpPr>
        <p:spPr>
          <a:xfrm>
            <a:off x="7891121" y="965199"/>
            <a:ext cx="2950765" cy="4918075"/>
          </a:xfrm>
        </p:spPr>
        <p:txBody>
          <a:bodyPr vert="horz" lIns="91440" tIns="45720" rIns="91440" bIns="45720" rtlCol="0" anchor="ctr">
            <a:normAutofit/>
          </a:bodyPr>
          <a:lstStyle/>
          <a:p>
            <a:pPr marL="0" indent="0">
              <a:buNone/>
            </a:pPr>
            <a:r>
              <a:rPr lang="en-US" sz="2100">
                <a:gradFill flip="none" rotWithShape="1">
                  <a:gsLst>
                    <a:gs pos="0">
                      <a:schemeClr val="tx1"/>
                    </a:gs>
                    <a:gs pos="100000">
                      <a:schemeClr val="tx1">
                        <a:lumMod val="75000"/>
                      </a:schemeClr>
                    </a:gs>
                  </a:gsLst>
                  <a:lin ang="5400000" scaled="0"/>
                  <a:tileRect/>
                </a:gradFill>
              </a:rPr>
              <a:t>https://michamula.wixsite.com/website</a:t>
            </a:r>
          </a:p>
        </p:txBody>
      </p:sp>
      <p:cxnSp>
        <p:nvCxnSpPr>
          <p:cNvPr id="18" name="Straight Connector 9">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67488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690CAF6-52A5-4EEA-B55A-EE9A3215865C}"/>
              </a:ext>
            </a:extLst>
          </p:cNvPr>
          <p:cNvSpPr>
            <a:spLocks noGrp="1"/>
          </p:cNvSpPr>
          <p:nvPr>
            <p:ph type="title"/>
          </p:nvPr>
        </p:nvSpPr>
        <p:spPr>
          <a:xfrm>
            <a:off x="669851" y="1430179"/>
            <a:ext cx="3029313" cy="3675908"/>
          </a:xfrm>
        </p:spPr>
        <p:txBody>
          <a:bodyPr anchor="ctr">
            <a:normAutofit/>
          </a:bodyPr>
          <a:lstStyle/>
          <a:p>
            <a:r>
              <a:rPr lang="sk-SK" sz="4000"/>
              <a:t>literatúra</a:t>
            </a:r>
          </a:p>
        </p:txBody>
      </p:sp>
      <p:sp>
        <p:nvSpPr>
          <p:cNvPr id="23" name="Rectangle 22">
            <a:extLst>
              <a:ext uri="{FF2B5EF4-FFF2-40B4-BE49-F238E27FC236}">
                <a16:creationId xmlns:a16="http://schemas.microsoft.com/office/drawing/2014/main" id="{7E475056-B0EB-44BE-8568-61ABEFB2E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8132066"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F2C8E2EC-73A4-48C2-B4D7-D7726BD908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9971"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27" name="Rectangle 26">
            <a:extLst>
              <a:ext uri="{FF2B5EF4-FFF2-40B4-BE49-F238E27FC236}">
                <a16:creationId xmlns:a16="http://schemas.microsoft.com/office/drawing/2014/main" id="{E82ABBDC-7A44-4AE8-A04F-B5495481B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94952"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8" name="Zástupný symbol pro obsah 2">
            <a:extLst>
              <a:ext uri="{FF2B5EF4-FFF2-40B4-BE49-F238E27FC236}">
                <a16:creationId xmlns:a16="http://schemas.microsoft.com/office/drawing/2014/main" id="{A311CD93-EAF8-40B2-9999-D3353BEB90B2}"/>
              </a:ext>
            </a:extLst>
          </p:cNvPr>
          <p:cNvGraphicFramePr>
            <a:graphicFrameLocks noGrp="1"/>
          </p:cNvGraphicFramePr>
          <p:nvPr>
            <p:ph idx="1"/>
            <p:extLst>
              <p:ext uri="{D42A27DB-BD31-4B8C-83A1-F6EECF244321}">
                <p14:modId xmlns:p14="http://schemas.microsoft.com/office/powerpoint/2010/main" val="3665206526"/>
              </p:ext>
            </p:extLst>
          </p:nvPr>
        </p:nvGraphicFramePr>
        <p:xfrm>
          <a:off x="5054375" y="965200"/>
          <a:ext cx="6046133" cy="46058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897598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9"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Nadpis 3">
            <a:extLst>
              <a:ext uri="{FF2B5EF4-FFF2-40B4-BE49-F238E27FC236}">
                <a16:creationId xmlns:a16="http://schemas.microsoft.com/office/drawing/2014/main" id="{1811A4D6-545A-449A-9610-6FF58AFAC043}"/>
              </a:ext>
            </a:extLst>
          </p:cNvPr>
          <p:cNvSpPr>
            <a:spLocks noGrp="1"/>
          </p:cNvSpPr>
          <p:nvPr>
            <p:ph type="title"/>
          </p:nvPr>
        </p:nvSpPr>
        <p:spPr>
          <a:xfrm>
            <a:off x="1141413" y="965199"/>
            <a:ext cx="6075552" cy="4918075"/>
          </a:xfrm>
        </p:spPr>
        <p:txBody>
          <a:bodyPr vert="horz" lIns="91440" tIns="45720" rIns="91440" bIns="45720" rtlCol="0" anchor="ctr">
            <a:normAutofit/>
          </a:bodyPr>
          <a:lstStyle/>
          <a:p>
            <a:pPr algn="r"/>
            <a:r>
              <a:rPr lang="en-US" sz="5400">
                <a:effectLst>
                  <a:glow rad="38100">
                    <a:schemeClr val="bg1">
                      <a:lumMod val="65000"/>
                      <a:lumOff val="35000"/>
                      <a:alpha val="50000"/>
                    </a:schemeClr>
                  </a:glow>
                  <a:outerShdw blurRad="28575" dist="31750" dir="13200000" algn="tl" rotWithShape="0">
                    <a:srgbClr val="000000">
                      <a:alpha val="25000"/>
                    </a:srgbClr>
                  </a:outerShdw>
                </a:effectLst>
              </a:rPr>
              <a:t>Ďakujem za pozornosť</a:t>
            </a:r>
          </a:p>
        </p:txBody>
      </p:sp>
      <p:cxnSp>
        <p:nvCxnSpPr>
          <p:cNvPr id="28" name="Straight Connector 10">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214359"/>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íť">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868</Words>
  <Application>Microsoft Office PowerPoint</Application>
  <PresentationFormat>Širokouhlá</PresentationFormat>
  <Paragraphs>46</Paragraphs>
  <Slides>8</Slides>
  <Notes>7</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8</vt:i4>
      </vt:variant>
    </vt:vector>
  </HeadingPairs>
  <TitlesOfParts>
    <vt:vector size="12" baseType="lpstr">
      <vt:lpstr>Arial</vt:lpstr>
      <vt:lpstr>Calibri</vt:lpstr>
      <vt:lpstr>Century Gothic</vt:lpstr>
      <vt:lpstr>Síť</vt:lpstr>
      <vt:lpstr>Prirodzený dialógový systém pre hry</vt:lpstr>
      <vt:lpstr>Popis práce</vt:lpstr>
      <vt:lpstr>Otázka</vt:lpstr>
      <vt:lpstr>Unreal engine 4</vt:lpstr>
      <vt:lpstr>frameworks</vt:lpstr>
      <vt:lpstr>WEb</vt:lpstr>
      <vt:lpstr>literatúra</vt:lpstr>
      <vt:lpstr>Ďakujem za pozornosť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Prirodzený dialógový systém pre hry</dc:title>
  <dc:creator>Chamula Michal</dc:creator>
  <cp:lastModifiedBy>Chamula Michal</cp:lastModifiedBy>
  <cp:revision>11</cp:revision>
  <dcterms:created xsi:type="dcterms:W3CDTF">2020-05-23T16:11:56Z</dcterms:created>
  <dcterms:modified xsi:type="dcterms:W3CDTF">2020-05-25T08:59:42Z</dcterms:modified>
</cp:coreProperties>
</file>