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800" autoAdjust="0"/>
  </p:normalViewPr>
  <p:slideViewPr>
    <p:cSldViewPr snapToGrid="0">
      <p:cViewPr varScale="1">
        <p:scale>
          <a:sx n="113" d="100"/>
          <a:sy n="113" d="100"/>
        </p:scale>
        <p:origin x="20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77AED-E3AA-4600-9139-3EF995FF366F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FC4B3E-C1D8-4D9A-BEDF-C67261438D16}">
      <dgm:prSet/>
      <dgm:spPr/>
      <dgm:t>
        <a:bodyPr/>
        <a:lstStyle/>
        <a:p>
          <a:r>
            <a:rPr lang="sk-SK" dirty="0"/>
            <a:t>Vstup užívateľa</a:t>
          </a:r>
          <a:endParaRPr lang="en-US" dirty="0"/>
        </a:p>
      </dgm:t>
    </dgm:pt>
    <dgm:pt modelId="{9C74138B-A9B6-49F3-87E1-EDDA76AE500E}" type="parTrans" cxnId="{A117654D-B41A-47FE-B3F4-60C016CBD40B}">
      <dgm:prSet/>
      <dgm:spPr/>
      <dgm:t>
        <a:bodyPr/>
        <a:lstStyle/>
        <a:p>
          <a:endParaRPr lang="en-US"/>
        </a:p>
      </dgm:t>
    </dgm:pt>
    <dgm:pt modelId="{39011B2A-CC5B-4443-B22E-E05BD530266D}" type="sibTrans" cxnId="{A117654D-B41A-47FE-B3F4-60C016CBD40B}">
      <dgm:prSet/>
      <dgm:spPr/>
      <dgm:t>
        <a:bodyPr/>
        <a:lstStyle/>
        <a:p>
          <a:endParaRPr lang="en-US"/>
        </a:p>
      </dgm:t>
    </dgm:pt>
    <dgm:pt modelId="{529CA1C8-83B3-4164-BDC5-106EE6864BA9}">
      <dgm:prSet/>
      <dgm:spPr/>
      <dgm:t>
        <a:bodyPr/>
        <a:lstStyle/>
        <a:p>
          <a:r>
            <a:rPr lang="sk-SK"/>
            <a:t>Spracovanie vstupu</a:t>
          </a:r>
          <a:endParaRPr lang="en-US"/>
        </a:p>
      </dgm:t>
    </dgm:pt>
    <dgm:pt modelId="{9E909C95-E40F-49CF-B360-4869919E1DF8}" type="parTrans" cxnId="{F229E853-553D-4EF1-8ACB-19547BA23DC6}">
      <dgm:prSet/>
      <dgm:spPr/>
      <dgm:t>
        <a:bodyPr/>
        <a:lstStyle/>
        <a:p>
          <a:endParaRPr lang="en-US"/>
        </a:p>
      </dgm:t>
    </dgm:pt>
    <dgm:pt modelId="{2DB5C1AC-137C-43FB-B9D2-AEFC273418DF}" type="sibTrans" cxnId="{F229E853-553D-4EF1-8ACB-19547BA23DC6}">
      <dgm:prSet/>
      <dgm:spPr/>
      <dgm:t>
        <a:bodyPr/>
        <a:lstStyle/>
        <a:p>
          <a:endParaRPr lang="en-US"/>
        </a:p>
      </dgm:t>
    </dgm:pt>
    <dgm:pt modelId="{371C6A5B-0181-40DF-983B-78CF6CA32E3B}">
      <dgm:prSet/>
      <dgm:spPr/>
      <dgm:t>
        <a:bodyPr/>
        <a:lstStyle/>
        <a:p>
          <a:r>
            <a:rPr lang="sk-SK" dirty="0"/>
            <a:t>Parametrizácia slov</a:t>
          </a:r>
          <a:endParaRPr lang="en-US" dirty="0"/>
        </a:p>
      </dgm:t>
    </dgm:pt>
    <dgm:pt modelId="{70CA2754-B916-43E4-A808-FE64225BDB80}" type="parTrans" cxnId="{AA2A6C3F-565B-4361-BF7B-F8985863BF9D}">
      <dgm:prSet/>
      <dgm:spPr/>
      <dgm:t>
        <a:bodyPr/>
        <a:lstStyle/>
        <a:p>
          <a:endParaRPr lang="en-US"/>
        </a:p>
      </dgm:t>
    </dgm:pt>
    <dgm:pt modelId="{B0B6D213-4B18-49D7-823C-009006308437}" type="sibTrans" cxnId="{AA2A6C3F-565B-4361-BF7B-F8985863BF9D}">
      <dgm:prSet/>
      <dgm:spPr/>
      <dgm:t>
        <a:bodyPr/>
        <a:lstStyle/>
        <a:p>
          <a:endParaRPr lang="en-US"/>
        </a:p>
      </dgm:t>
    </dgm:pt>
    <dgm:pt modelId="{36E1C9DF-707F-4D36-83DF-5B2CBC5E6426}">
      <dgm:prSet/>
      <dgm:spPr/>
      <dgm:t>
        <a:bodyPr/>
        <a:lstStyle/>
        <a:p>
          <a:r>
            <a:rPr lang="sk-SK"/>
            <a:t>Vyhľadanie výstupu</a:t>
          </a:r>
          <a:endParaRPr lang="en-US"/>
        </a:p>
      </dgm:t>
    </dgm:pt>
    <dgm:pt modelId="{DB6CCA23-2A60-4FA9-9FB5-0A0545DEEC38}" type="parTrans" cxnId="{A5A27A5A-67B1-4EDC-A287-4C81AABB86A4}">
      <dgm:prSet/>
      <dgm:spPr/>
      <dgm:t>
        <a:bodyPr/>
        <a:lstStyle/>
        <a:p>
          <a:endParaRPr lang="en-US"/>
        </a:p>
      </dgm:t>
    </dgm:pt>
    <dgm:pt modelId="{92649819-D306-4239-AE41-5D3E44EB5C97}" type="sibTrans" cxnId="{A5A27A5A-67B1-4EDC-A287-4C81AABB86A4}">
      <dgm:prSet/>
      <dgm:spPr/>
      <dgm:t>
        <a:bodyPr/>
        <a:lstStyle/>
        <a:p>
          <a:endParaRPr lang="en-US"/>
        </a:p>
      </dgm:t>
    </dgm:pt>
    <dgm:pt modelId="{F403AA07-2B38-438A-B443-D5380732C5C0}" type="pres">
      <dgm:prSet presAssocID="{A8877AED-E3AA-4600-9139-3EF995FF366F}" presName="diagram" presStyleCnt="0">
        <dgm:presLayoutVars>
          <dgm:dir/>
          <dgm:resizeHandles val="exact"/>
        </dgm:presLayoutVars>
      </dgm:prSet>
      <dgm:spPr/>
    </dgm:pt>
    <dgm:pt modelId="{1385F90B-C850-49A2-8286-DF2D50D6378F}" type="pres">
      <dgm:prSet presAssocID="{E3FC4B3E-C1D8-4D9A-BEDF-C67261438D16}" presName="node" presStyleLbl="node1" presStyleIdx="0" presStyleCnt="4">
        <dgm:presLayoutVars>
          <dgm:bulletEnabled val="1"/>
        </dgm:presLayoutVars>
      </dgm:prSet>
      <dgm:spPr/>
    </dgm:pt>
    <dgm:pt modelId="{1DC4B9F0-8780-4E26-81EF-08AD89AFE617}" type="pres">
      <dgm:prSet presAssocID="{39011B2A-CC5B-4443-B22E-E05BD530266D}" presName="sibTrans" presStyleLbl="sibTrans2D1" presStyleIdx="0" presStyleCnt="3"/>
      <dgm:spPr/>
    </dgm:pt>
    <dgm:pt modelId="{E3305B09-D334-4987-B432-AEE9C64D5BD2}" type="pres">
      <dgm:prSet presAssocID="{39011B2A-CC5B-4443-B22E-E05BD530266D}" presName="connectorText" presStyleLbl="sibTrans2D1" presStyleIdx="0" presStyleCnt="3"/>
      <dgm:spPr/>
    </dgm:pt>
    <dgm:pt modelId="{980522F6-DE60-4017-BDD5-EE6221DB354A}" type="pres">
      <dgm:prSet presAssocID="{529CA1C8-83B3-4164-BDC5-106EE6864BA9}" presName="node" presStyleLbl="node1" presStyleIdx="1" presStyleCnt="4">
        <dgm:presLayoutVars>
          <dgm:bulletEnabled val="1"/>
        </dgm:presLayoutVars>
      </dgm:prSet>
      <dgm:spPr/>
    </dgm:pt>
    <dgm:pt modelId="{2F0023A2-1885-4406-9279-5F617371A358}" type="pres">
      <dgm:prSet presAssocID="{2DB5C1AC-137C-43FB-B9D2-AEFC273418DF}" presName="sibTrans" presStyleLbl="sibTrans2D1" presStyleIdx="1" presStyleCnt="3"/>
      <dgm:spPr/>
    </dgm:pt>
    <dgm:pt modelId="{4A4FDFC6-6A16-406E-A2D6-EF6EFE4B1372}" type="pres">
      <dgm:prSet presAssocID="{2DB5C1AC-137C-43FB-B9D2-AEFC273418DF}" presName="connectorText" presStyleLbl="sibTrans2D1" presStyleIdx="1" presStyleCnt="3"/>
      <dgm:spPr/>
    </dgm:pt>
    <dgm:pt modelId="{6353C561-130F-4865-A0F5-DBF4824057EE}" type="pres">
      <dgm:prSet presAssocID="{371C6A5B-0181-40DF-983B-78CF6CA32E3B}" presName="node" presStyleLbl="node1" presStyleIdx="2" presStyleCnt="4">
        <dgm:presLayoutVars>
          <dgm:bulletEnabled val="1"/>
        </dgm:presLayoutVars>
      </dgm:prSet>
      <dgm:spPr/>
    </dgm:pt>
    <dgm:pt modelId="{7BD52870-E49A-42A3-92B8-5F8CB1239DAE}" type="pres">
      <dgm:prSet presAssocID="{B0B6D213-4B18-49D7-823C-009006308437}" presName="sibTrans" presStyleLbl="sibTrans2D1" presStyleIdx="2" presStyleCnt="3"/>
      <dgm:spPr/>
    </dgm:pt>
    <dgm:pt modelId="{F077CC8B-6806-414F-84D5-876409EE7A92}" type="pres">
      <dgm:prSet presAssocID="{B0B6D213-4B18-49D7-823C-009006308437}" presName="connectorText" presStyleLbl="sibTrans2D1" presStyleIdx="2" presStyleCnt="3"/>
      <dgm:spPr/>
    </dgm:pt>
    <dgm:pt modelId="{CAFA5467-C61D-4F00-ABB5-75E65D564DD6}" type="pres">
      <dgm:prSet presAssocID="{36E1C9DF-707F-4D36-83DF-5B2CBC5E6426}" presName="node" presStyleLbl="node1" presStyleIdx="3" presStyleCnt="4">
        <dgm:presLayoutVars>
          <dgm:bulletEnabled val="1"/>
        </dgm:presLayoutVars>
      </dgm:prSet>
      <dgm:spPr/>
    </dgm:pt>
  </dgm:ptLst>
  <dgm:cxnLst>
    <dgm:cxn modelId="{0EA65C03-316F-4777-959C-1FC27389012C}" type="presOf" srcId="{36E1C9DF-707F-4D36-83DF-5B2CBC5E6426}" destId="{CAFA5467-C61D-4F00-ABB5-75E65D564DD6}" srcOrd="0" destOrd="0" presId="urn:microsoft.com/office/officeart/2005/8/layout/process5"/>
    <dgm:cxn modelId="{6DFB190F-034E-45B1-AD17-30AB161DCA19}" type="presOf" srcId="{2DB5C1AC-137C-43FB-B9D2-AEFC273418DF}" destId="{4A4FDFC6-6A16-406E-A2D6-EF6EFE4B1372}" srcOrd="1" destOrd="0" presId="urn:microsoft.com/office/officeart/2005/8/layout/process5"/>
    <dgm:cxn modelId="{2CFBBC20-ACAF-43EF-B156-1515F64FAB2A}" type="presOf" srcId="{B0B6D213-4B18-49D7-823C-009006308437}" destId="{F077CC8B-6806-414F-84D5-876409EE7A92}" srcOrd="1" destOrd="0" presId="urn:microsoft.com/office/officeart/2005/8/layout/process5"/>
    <dgm:cxn modelId="{B112E02C-A34B-41B7-B34D-60F693020C3D}" type="presOf" srcId="{E3FC4B3E-C1D8-4D9A-BEDF-C67261438D16}" destId="{1385F90B-C850-49A2-8286-DF2D50D6378F}" srcOrd="0" destOrd="0" presId="urn:microsoft.com/office/officeart/2005/8/layout/process5"/>
    <dgm:cxn modelId="{AA2A6C3F-565B-4361-BF7B-F8985863BF9D}" srcId="{A8877AED-E3AA-4600-9139-3EF995FF366F}" destId="{371C6A5B-0181-40DF-983B-78CF6CA32E3B}" srcOrd="2" destOrd="0" parTransId="{70CA2754-B916-43E4-A808-FE64225BDB80}" sibTransId="{B0B6D213-4B18-49D7-823C-009006308437}"/>
    <dgm:cxn modelId="{A117654D-B41A-47FE-B3F4-60C016CBD40B}" srcId="{A8877AED-E3AA-4600-9139-3EF995FF366F}" destId="{E3FC4B3E-C1D8-4D9A-BEDF-C67261438D16}" srcOrd="0" destOrd="0" parTransId="{9C74138B-A9B6-49F3-87E1-EDDA76AE500E}" sibTransId="{39011B2A-CC5B-4443-B22E-E05BD530266D}"/>
    <dgm:cxn modelId="{30AD0652-98E7-4672-823E-877327097147}" type="presOf" srcId="{2DB5C1AC-137C-43FB-B9D2-AEFC273418DF}" destId="{2F0023A2-1885-4406-9279-5F617371A358}" srcOrd="0" destOrd="0" presId="urn:microsoft.com/office/officeart/2005/8/layout/process5"/>
    <dgm:cxn modelId="{F229E853-553D-4EF1-8ACB-19547BA23DC6}" srcId="{A8877AED-E3AA-4600-9139-3EF995FF366F}" destId="{529CA1C8-83B3-4164-BDC5-106EE6864BA9}" srcOrd="1" destOrd="0" parTransId="{9E909C95-E40F-49CF-B360-4869919E1DF8}" sibTransId="{2DB5C1AC-137C-43FB-B9D2-AEFC273418DF}"/>
    <dgm:cxn modelId="{A5A27A5A-67B1-4EDC-A287-4C81AABB86A4}" srcId="{A8877AED-E3AA-4600-9139-3EF995FF366F}" destId="{36E1C9DF-707F-4D36-83DF-5B2CBC5E6426}" srcOrd="3" destOrd="0" parTransId="{DB6CCA23-2A60-4FA9-9FB5-0A0545DEEC38}" sibTransId="{92649819-D306-4239-AE41-5D3E44EB5C97}"/>
    <dgm:cxn modelId="{67B1128C-2B6A-4DDC-96F3-9A18BB2107BF}" type="presOf" srcId="{39011B2A-CC5B-4443-B22E-E05BD530266D}" destId="{E3305B09-D334-4987-B432-AEE9C64D5BD2}" srcOrd="1" destOrd="0" presId="urn:microsoft.com/office/officeart/2005/8/layout/process5"/>
    <dgm:cxn modelId="{A5AEA08C-4F26-4A98-B78C-FD63FD421232}" type="presOf" srcId="{39011B2A-CC5B-4443-B22E-E05BD530266D}" destId="{1DC4B9F0-8780-4E26-81EF-08AD89AFE617}" srcOrd="0" destOrd="0" presId="urn:microsoft.com/office/officeart/2005/8/layout/process5"/>
    <dgm:cxn modelId="{1F25589C-C402-4F80-ADC9-B05162648548}" type="presOf" srcId="{B0B6D213-4B18-49D7-823C-009006308437}" destId="{7BD52870-E49A-42A3-92B8-5F8CB1239DAE}" srcOrd="0" destOrd="0" presId="urn:microsoft.com/office/officeart/2005/8/layout/process5"/>
    <dgm:cxn modelId="{02171FB2-B885-48DF-93D2-FC3A3EC6D73E}" type="presOf" srcId="{A8877AED-E3AA-4600-9139-3EF995FF366F}" destId="{F403AA07-2B38-438A-B443-D5380732C5C0}" srcOrd="0" destOrd="0" presId="urn:microsoft.com/office/officeart/2005/8/layout/process5"/>
    <dgm:cxn modelId="{7ED5F5D0-CBC8-4D13-B708-088BEC79C364}" type="presOf" srcId="{529CA1C8-83B3-4164-BDC5-106EE6864BA9}" destId="{980522F6-DE60-4017-BDD5-EE6221DB354A}" srcOrd="0" destOrd="0" presId="urn:microsoft.com/office/officeart/2005/8/layout/process5"/>
    <dgm:cxn modelId="{F46764E4-A511-4BC0-8F1C-A6EA833A2E0B}" type="presOf" srcId="{371C6A5B-0181-40DF-983B-78CF6CA32E3B}" destId="{6353C561-130F-4865-A0F5-DBF4824057EE}" srcOrd="0" destOrd="0" presId="urn:microsoft.com/office/officeart/2005/8/layout/process5"/>
    <dgm:cxn modelId="{DDEE93BC-0E97-4E24-B478-F50528E957AF}" type="presParOf" srcId="{F403AA07-2B38-438A-B443-D5380732C5C0}" destId="{1385F90B-C850-49A2-8286-DF2D50D6378F}" srcOrd="0" destOrd="0" presId="urn:microsoft.com/office/officeart/2005/8/layout/process5"/>
    <dgm:cxn modelId="{1F5769F0-BFC0-456C-AFDB-261B438DD90F}" type="presParOf" srcId="{F403AA07-2B38-438A-B443-D5380732C5C0}" destId="{1DC4B9F0-8780-4E26-81EF-08AD89AFE617}" srcOrd="1" destOrd="0" presId="urn:microsoft.com/office/officeart/2005/8/layout/process5"/>
    <dgm:cxn modelId="{79A0F7D5-7B64-4DC2-9DE1-E306EFB95D60}" type="presParOf" srcId="{1DC4B9F0-8780-4E26-81EF-08AD89AFE617}" destId="{E3305B09-D334-4987-B432-AEE9C64D5BD2}" srcOrd="0" destOrd="0" presId="urn:microsoft.com/office/officeart/2005/8/layout/process5"/>
    <dgm:cxn modelId="{EDAB9660-4D35-4CFE-9D36-AF96576E8449}" type="presParOf" srcId="{F403AA07-2B38-438A-B443-D5380732C5C0}" destId="{980522F6-DE60-4017-BDD5-EE6221DB354A}" srcOrd="2" destOrd="0" presId="urn:microsoft.com/office/officeart/2005/8/layout/process5"/>
    <dgm:cxn modelId="{B0C95A0F-C206-46EB-A4F0-EB03BAE24B4F}" type="presParOf" srcId="{F403AA07-2B38-438A-B443-D5380732C5C0}" destId="{2F0023A2-1885-4406-9279-5F617371A358}" srcOrd="3" destOrd="0" presId="urn:microsoft.com/office/officeart/2005/8/layout/process5"/>
    <dgm:cxn modelId="{DDA01C82-727E-4BD6-BD16-2351C688F9D5}" type="presParOf" srcId="{2F0023A2-1885-4406-9279-5F617371A358}" destId="{4A4FDFC6-6A16-406E-A2D6-EF6EFE4B1372}" srcOrd="0" destOrd="0" presId="urn:microsoft.com/office/officeart/2005/8/layout/process5"/>
    <dgm:cxn modelId="{3D00023D-57E6-4B20-BD53-50FD45BFCED9}" type="presParOf" srcId="{F403AA07-2B38-438A-B443-D5380732C5C0}" destId="{6353C561-130F-4865-A0F5-DBF4824057EE}" srcOrd="4" destOrd="0" presId="urn:microsoft.com/office/officeart/2005/8/layout/process5"/>
    <dgm:cxn modelId="{08B8EC71-B33A-4B14-AFD5-A6BA2314981A}" type="presParOf" srcId="{F403AA07-2B38-438A-B443-D5380732C5C0}" destId="{7BD52870-E49A-42A3-92B8-5F8CB1239DAE}" srcOrd="5" destOrd="0" presId="urn:microsoft.com/office/officeart/2005/8/layout/process5"/>
    <dgm:cxn modelId="{108B8EBB-536D-42C2-B35B-1864FBBB9BF3}" type="presParOf" srcId="{7BD52870-E49A-42A3-92B8-5F8CB1239DAE}" destId="{F077CC8B-6806-414F-84D5-876409EE7A92}" srcOrd="0" destOrd="0" presId="urn:microsoft.com/office/officeart/2005/8/layout/process5"/>
    <dgm:cxn modelId="{83329CA0-13A9-4A09-B803-DA877303A226}" type="presParOf" srcId="{F403AA07-2B38-438A-B443-D5380732C5C0}" destId="{CAFA5467-C61D-4F00-ABB5-75E65D564DD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532D1-57B0-45CE-9AC8-D451BC3F5AD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546E4C-873E-42F4-B097-6ECAAB50DEED}">
      <dgm:prSet/>
      <dgm:spPr/>
      <dgm:t>
        <a:bodyPr/>
        <a:lstStyle/>
        <a:p>
          <a:r>
            <a:rPr lang="sk-SK"/>
            <a:t>Rozdelenie vstupu na množinu viet (optional)</a:t>
          </a:r>
          <a:endParaRPr lang="en-US"/>
        </a:p>
      </dgm:t>
    </dgm:pt>
    <dgm:pt modelId="{9B4FC356-DA47-4869-B2DC-E563672A59B4}" type="parTrans" cxnId="{A7700CA9-7E4B-4CDC-B39C-0A98F785BB72}">
      <dgm:prSet/>
      <dgm:spPr/>
      <dgm:t>
        <a:bodyPr/>
        <a:lstStyle/>
        <a:p>
          <a:endParaRPr lang="en-US"/>
        </a:p>
      </dgm:t>
    </dgm:pt>
    <dgm:pt modelId="{BF730A92-B884-4F95-B245-DBAA25D246BD}" type="sibTrans" cxnId="{A7700CA9-7E4B-4CDC-B39C-0A98F785BB72}">
      <dgm:prSet/>
      <dgm:spPr/>
      <dgm:t>
        <a:bodyPr/>
        <a:lstStyle/>
        <a:p>
          <a:endParaRPr lang="en-US"/>
        </a:p>
      </dgm:t>
    </dgm:pt>
    <dgm:pt modelId="{7C882DD8-5AFC-49D4-9B48-13F7B18971CC}">
      <dgm:prSet/>
      <dgm:spPr/>
      <dgm:t>
        <a:bodyPr/>
        <a:lstStyle/>
        <a:p>
          <a:r>
            <a:rPr lang="sk-SK"/>
            <a:t>Extrakcia a normalizácia slov z viet</a:t>
          </a:r>
          <a:endParaRPr lang="en-US"/>
        </a:p>
      </dgm:t>
    </dgm:pt>
    <dgm:pt modelId="{F52925C3-C137-4A37-B59E-2200DD2B9D63}" type="parTrans" cxnId="{A9B80982-B92D-4BE0-8D79-511FB7F2F715}">
      <dgm:prSet/>
      <dgm:spPr/>
      <dgm:t>
        <a:bodyPr/>
        <a:lstStyle/>
        <a:p>
          <a:endParaRPr lang="en-US"/>
        </a:p>
      </dgm:t>
    </dgm:pt>
    <dgm:pt modelId="{112D7B35-80C2-47A0-8C6A-B7B4FDAEE08F}" type="sibTrans" cxnId="{A9B80982-B92D-4BE0-8D79-511FB7F2F715}">
      <dgm:prSet/>
      <dgm:spPr/>
      <dgm:t>
        <a:bodyPr/>
        <a:lstStyle/>
        <a:p>
          <a:endParaRPr lang="en-US"/>
        </a:p>
      </dgm:t>
    </dgm:pt>
    <dgm:pt modelId="{BA31F26C-B876-4309-A115-798966C840B4}">
      <dgm:prSet/>
      <dgm:spPr/>
      <dgm:t>
        <a:bodyPr/>
        <a:lstStyle/>
        <a:p>
          <a:r>
            <a:rPr lang="sk-SK" dirty="0"/>
            <a:t>Korekcia slov (</a:t>
          </a:r>
          <a:r>
            <a:rPr lang="sk-SK" dirty="0" err="1"/>
            <a:t>levenshtein</a:t>
          </a:r>
          <a:r>
            <a:rPr lang="sk-SK" dirty="0"/>
            <a:t> </a:t>
          </a:r>
          <a:r>
            <a:rPr lang="sk-SK" dirty="0" err="1"/>
            <a:t>distance</a:t>
          </a:r>
          <a:r>
            <a:rPr lang="sk-SK" dirty="0"/>
            <a:t>)</a:t>
          </a:r>
          <a:endParaRPr lang="en-US" dirty="0"/>
        </a:p>
      </dgm:t>
    </dgm:pt>
    <dgm:pt modelId="{75B709FA-15A8-43FC-9E79-56539DCD453F}" type="parTrans" cxnId="{E468110F-12AD-4482-B8AC-F31009D72EF3}">
      <dgm:prSet/>
      <dgm:spPr/>
      <dgm:t>
        <a:bodyPr/>
        <a:lstStyle/>
        <a:p>
          <a:endParaRPr lang="en-US"/>
        </a:p>
      </dgm:t>
    </dgm:pt>
    <dgm:pt modelId="{F8BA20CC-B753-48FF-909C-1BB69071E84E}" type="sibTrans" cxnId="{E468110F-12AD-4482-B8AC-F31009D72EF3}">
      <dgm:prSet/>
      <dgm:spPr/>
      <dgm:t>
        <a:bodyPr/>
        <a:lstStyle/>
        <a:p>
          <a:endParaRPr lang="en-US"/>
        </a:p>
      </dgm:t>
    </dgm:pt>
    <dgm:pt modelId="{080AF0B3-F476-4202-99BF-8EBBDEE92319}">
      <dgm:prSet/>
      <dgm:spPr/>
      <dgm:t>
        <a:bodyPr/>
        <a:lstStyle/>
        <a:p>
          <a:r>
            <a:rPr lang="sk-SK"/>
            <a:t>Analýza kľúčových slov (Tf-Idf)</a:t>
          </a:r>
          <a:endParaRPr lang="en-US"/>
        </a:p>
      </dgm:t>
    </dgm:pt>
    <dgm:pt modelId="{212AB7C5-5AAC-4884-863F-3FC28476779C}" type="parTrans" cxnId="{4144B761-9A0F-44AF-80A2-237B469BDBE7}">
      <dgm:prSet/>
      <dgm:spPr/>
      <dgm:t>
        <a:bodyPr/>
        <a:lstStyle/>
        <a:p>
          <a:endParaRPr lang="en-US"/>
        </a:p>
      </dgm:t>
    </dgm:pt>
    <dgm:pt modelId="{71EE4409-85D1-449D-998A-313DA43365B1}" type="sibTrans" cxnId="{4144B761-9A0F-44AF-80A2-237B469BDBE7}">
      <dgm:prSet/>
      <dgm:spPr/>
      <dgm:t>
        <a:bodyPr/>
        <a:lstStyle/>
        <a:p>
          <a:endParaRPr lang="en-US"/>
        </a:p>
      </dgm:t>
    </dgm:pt>
    <dgm:pt modelId="{476BA859-BE8A-4A0B-B63D-3BB1117EF6A4}" type="pres">
      <dgm:prSet presAssocID="{482532D1-57B0-45CE-9AC8-D451BC3F5AD0}" presName="vert0" presStyleCnt="0">
        <dgm:presLayoutVars>
          <dgm:dir/>
          <dgm:animOne val="branch"/>
          <dgm:animLvl val="lvl"/>
        </dgm:presLayoutVars>
      </dgm:prSet>
      <dgm:spPr/>
    </dgm:pt>
    <dgm:pt modelId="{2174AA87-B872-435E-B1EE-1A0FA78D1427}" type="pres">
      <dgm:prSet presAssocID="{6F546E4C-873E-42F4-B097-6ECAAB50DEED}" presName="thickLine" presStyleLbl="alignNode1" presStyleIdx="0" presStyleCnt="4"/>
      <dgm:spPr/>
    </dgm:pt>
    <dgm:pt modelId="{5D94F222-9CA7-4581-BD17-C2CECD88E207}" type="pres">
      <dgm:prSet presAssocID="{6F546E4C-873E-42F4-B097-6ECAAB50DEED}" presName="horz1" presStyleCnt="0"/>
      <dgm:spPr/>
    </dgm:pt>
    <dgm:pt modelId="{4326A942-B141-485B-BE19-D0B428FFD46D}" type="pres">
      <dgm:prSet presAssocID="{6F546E4C-873E-42F4-B097-6ECAAB50DEED}" presName="tx1" presStyleLbl="revTx" presStyleIdx="0" presStyleCnt="4"/>
      <dgm:spPr/>
    </dgm:pt>
    <dgm:pt modelId="{91C418C7-95AE-4599-B6DF-173CF09C965E}" type="pres">
      <dgm:prSet presAssocID="{6F546E4C-873E-42F4-B097-6ECAAB50DEED}" presName="vert1" presStyleCnt="0"/>
      <dgm:spPr/>
    </dgm:pt>
    <dgm:pt modelId="{AD437AA1-B0DF-49E7-B071-5DFC78368AE9}" type="pres">
      <dgm:prSet presAssocID="{7C882DD8-5AFC-49D4-9B48-13F7B18971CC}" presName="thickLine" presStyleLbl="alignNode1" presStyleIdx="1" presStyleCnt="4"/>
      <dgm:spPr/>
    </dgm:pt>
    <dgm:pt modelId="{839716FF-DE1A-4EE0-B4B3-E856CDA59F1C}" type="pres">
      <dgm:prSet presAssocID="{7C882DD8-5AFC-49D4-9B48-13F7B18971CC}" presName="horz1" presStyleCnt="0"/>
      <dgm:spPr/>
    </dgm:pt>
    <dgm:pt modelId="{2369A9BC-3BDF-48FF-B363-15362969F433}" type="pres">
      <dgm:prSet presAssocID="{7C882DD8-5AFC-49D4-9B48-13F7B18971CC}" presName="tx1" presStyleLbl="revTx" presStyleIdx="1" presStyleCnt="4"/>
      <dgm:spPr/>
    </dgm:pt>
    <dgm:pt modelId="{DF3F18B2-64A9-422A-947E-ACA12DA9772C}" type="pres">
      <dgm:prSet presAssocID="{7C882DD8-5AFC-49D4-9B48-13F7B18971CC}" presName="vert1" presStyleCnt="0"/>
      <dgm:spPr/>
    </dgm:pt>
    <dgm:pt modelId="{69FA3561-44C3-4C16-9B1F-66C4ED96D02D}" type="pres">
      <dgm:prSet presAssocID="{BA31F26C-B876-4309-A115-798966C840B4}" presName="thickLine" presStyleLbl="alignNode1" presStyleIdx="2" presStyleCnt="4"/>
      <dgm:spPr/>
    </dgm:pt>
    <dgm:pt modelId="{957FB3D2-0F98-47CE-8F22-36A0FDC33494}" type="pres">
      <dgm:prSet presAssocID="{BA31F26C-B876-4309-A115-798966C840B4}" presName="horz1" presStyleCnt="0"/>
      <dgm:spPr/>
    </dgm:pt>
    <dgm:pt modelId="{14F890EA-7B6B-48A6-8D1B-A20B2BC762D0}" type="pres">
      <dgm:prSet presAssocID="{BA31F26C-B876-4309-A115-798966C840B4}" presName="tx1" presStyleLbl="revTx" presStyleIdx="2" presStyleCnt="4"/>
      <dgm:spPr/>
    </dgm:pt>
    <dgm:pt modelId="{1CD39F15-0B07-4153-8458-26B7D47DC32E}" type="pres">
      <dgm:prSet presAssocID="{BA31F26C-B876-4309-A115-798966C840B4}" presName="vert1" presStyleCnt="0"/>
      <dgm:spPr/>
    </dgm:pt>
    <dgm:pt modelId="{8F9EC444-7077-4946-80B1-A7E43F438953}" type="pres">
      <dgm:prSet presAssocID="{080AF0B3-F476-4202-99BF-8EBBDEE92319}" presName="thickLine" presStyleLbl="alignNode1" presStyleIdx="3" presStyleCnt="4"/>
      <dgm:spPr/>
    </dgm:pt>
    <dgm:pt modelId="{6E238CBF-C94F-43BE-AF8A-5BDE67F5A12F}" type="pres">
      <dgm:prSet presAssocID="{080AF0B3-F476-4202-99BF-8EBBDEE92319}" presName="horz1" presStyleCnt="0"/>
      <dgm:spPr/>
    </dgm:pt>
    <dgm:pt modelId="{BE43476B-DDA8-4FEA-A8A7-EDE8094EDE7A}" type="pres">
      <dgm:prSet presAssocID="{080AF0B3-F476-4202-99BF-8EBBDEE92319}" presName="tx1" presStyleLbl="revTx" presStyleIdx="3" presStyleCnt="4"/>
      <dgm:spPr/>
    </dgm:pt>
    <dgm:pt modelId="{CE45D316-CAFB-41CE-B69A-F5C734A6773C}" type="pres">
      <dgm:prSet presAssocID="{080AF0B3-F476-4202-99BF-8EBBDEE92319}" presName="vert1" presStyleCnt="0"/>
      <dgm:spPr/>
    </dgm:pt>
  </dgm:ptLst>
  <dgm:cxnLst>
    <dgm:cxn modelId="{37970505-F9E5-4F7A-980C-4061A1B7AC03}" type="presOf" srcId="{6F546E4C-873E-42F4-B097-6ECAAB50DEED}" destId="{4326A942-B141-485B-BE19-D0B428FFD46D}" srcOrd="0" destOrd="0" presId="urn:microsoft.com/office/officeart/2008/layout/LinedList"/>
    <dgm:cxn modelId="{E468110F-12AD-4482-B8AC-F31009D72EF3}" srcId="{482532D1-57B0-45CE-9AC8-D451BC3F5AD0}" destId="{BA31F26C-B876-4309-A115-798966C840B4}" srcOrd="2" destOrd="0" parTransId="{75B709FA-15A8-43FC-9E79-56539DCD453F}" sibTransId="{F8BA20CC-B753-48FF-909C-1BB69071E84E}"/>
    <dgm:cxn modelId="{C26A0F23-0FF8-4C53-9031-8F9C08E741C4}" type="presOf" srcId="{482532D1-57B0-45CE-9AC8-D451BC3F5AD0}" destId="{476BA859-BE8A-4A0B-B63D-3BB1117EF6A4}" srcOrd="0" destOrd="0" presId="urn:microsoft.com/office/officeart/2008/layout/LinedList"/>
    <dgm:cxn modelId="{4144B761-9A0F-44AF-80A2-237B469BDBE7}" srcId="{482532D1-57B0-45CE-9AC8-D451BC3F5AD0}" destId="{080AF0B3-F476-4202-99BF-8EBBDEE92319}" srcOrd="3" destOrd="0" parTransId="{212AB7C5-5AAC-4884-863F-3FC28476779C}" sibTransId="{71EE4409-85D1-449D-998A-313DA43365B1}"/>
    <dgm:cxn modelId="{A9B80982-B92D-4BE0-8D79-511FB7F2F715}" srcId="{482532D1-57B0-45CE-9AC8-D451BC3F5AD0}" destId="{7C882DD8-5AFC-49D4-9B48-13F7B18971CC}" srcOrd="1" destOrd="0" parTransId="{F52925C3-C137-4A37-B59E-2200DD2B9D63}" sibTransId="{112D7B35-80C2-47A0-8C6A-B7B4FDAEE08F}"/>
    <dgm:cxn modelId="{64ED9EA0-80D9-4562-957A-122320B7F477}" type="presOf" srcId="{7C882DD8-5AFC-49D4-9B48-13F7B18971CC}" destId="{2369A9BC-3BDF-48FF-B363-15362969F433}" srcOrd="0" destOrd="0" presId="urn:microsoft.com/office/officeart/2008/layout/LinedList"/>
    <dgm:cxn modelId="{A7700CA9-7E4B-4CDC-B39C-0A98F785BB72}" srcId="{482532D1-57B0-45CE-9AC8-D451BC3F5AD0}" destId="{6F546E4C-873E-42F4-B097-6ECAAB50DEED}" srcOrd="0" destOrd="0" parTransId="{9B4FC356-DA47-4869-B2DC-E563672A59B4}" sibTransId="{BF730A92-B884-4F95-B245-DBAA25D246BD}"/>
    <dgm:cxn modelId="{C174C2C8-A800-452C-BD21-AD2AE4539456}" type="presOf" srcId="{080AF0B3-F476-4202-99BF-8EBBDEE92319}" destId="{BE43476B-DDA8-4FEA-A8A7-EDE8094EDE7A}" srcOrd="0" destOrd="0" presId="urn:microsoft.com/office/officeart/2008/layout/LinedList"/>
    <dgm:cxn modelId="{30D1BEE2-1B18-4786-858A-BF4BB5B64E05}" type="presOf" srcId="{BA31F26C-B876-4309-A115-798966C840B4}" destId="{14F890EA-7B6B-48A6-8D1B-A20B2BC762D0}" srcOrd="0" destOrd="0" presId="urn:microsoft.com/office/officeart/2008/layout/LinedList"/>
    <dgm:cxn modelId="{EDB0DF75-CF66-4EA0-88B3-831910E53A24}" type="presParOf" srcId="{476BA859-BE8A-4A0B-B63D-3BB1117EF6A4}" destId="{2174AA87-B872-435E-B1EE-1A0FA78D1427}" srcOrd="0" destOrd="0" presId="urn:microsoft.com/office/officeart/2008/layout/LinedList"/>
    <dgm:cxn modelId="{8B207723-D6F2-4F51-8A7C-EECD6E926CB1}" type="presParOf" srcId="{476BA859-BE8A-4A0B-B63D-3BB1117EF6A4}" destId="{5D94F222-9CA7-4581-BD17-C2CECD88E207}" srcOrd="1" destOrd="0" presId="urn:microsoft.com/office/officeart/2008/layout/LinedList"/>
    <dgm:cxn modelId="{384C563D-D3C7-4AAF-B5FA-C4338AB72C4B}" type="presParOf" srcId="{5D94F222-9CA7-4581-BD17-C2CECD88E207}" destId="{4326A942-B141-485B-BE19-D0B428FFD46D}" srcOrd="0" destOrd="0" presId="urn:microsoft.com/office/officeart/2008/layout/LinedList"/>
    <dgm:cxn modelId="{41C44265-8383-452A-A121-979DAB122BA1}" type="presParOf" srcId="{5D94F222-9CA7-4581-BD17-C2CECD88E207}" destId="{91C418C7-95AE-4599-B6DF-173CF09C965E}" srcOrd="1" destOrd="0" presId="urn:microsoft.com/office/officeart/2008/layout/LinedList"/>
    <dgm:cxn modelId="{8C62D42B-7955-4172-828F-F505D2AAED8E}" type="presParOf" srcId="{476BA859-BE8A-4A0B-B63D-3BB1117EF6A4}" destId="{AD437AA1-B0DF-49E7-B071-5DFC78368AE9}" srcOrd="2" destOrd="0" presId="urn:microsoft.com/office/officeart/2008/layout/LinedList"/>
    <dgm:cxn modelId="{5EA10754-B0F6-4B9D-9345-E2480D64158A}" type="presParOf" srcId="{476BA859-BE8A-4A0B-B63D-3BB1117EF6A4}" destId="{839716FF-DE1A-4EE0-B4B3-E856CDA59F1C}" srcOrd="3" destOrd="0" presId="urn:microsoft.com/office/officeart/2008/layout/LinedList"/>
    <dgm:cxn modelId="{7A046AD0-FA6C-484B-9866-3BDF5E364492}" type="presParOf" srcId="{839716FF-DE1A-4EE0-B4B3-E856CDA59F1C}" destId="{2369A9BC-3BDF-48FF-B363-15362969F433}" srcOrd="0" destOrd="0" presId="urn:microsoft.com/office/officeart/2008/layout/LinedList"/>
    <dgm:cxn modelId="{8A2245F1-CEB8-48DD-BCC4-AF369956FDAE}" type="presParOf" srcId="{839716FF-DE1A-4EE0-B4B3-E856CDA59F1C}" destId="{DF3F18B2-64A9-422A-947E-ACA12DA9772C}" srcOrd="1" destOrd="0" presId="urn:microsoft.com/office/officeart/2008/layout/LinedList"/>
    <dgm:cxn modelId="{7E541D0F-063F-4094-86DA-A0A5990F9CE0}" type="presParOf" srcId="{476BA859-BE8A-4A0B-B63D-3BB1117EF6A4}" destId="{69FA3561-44C3-4C16-9B1F-66C4ED96D02D}" srcOrd="4" destOrd="0" presId="urn:microsoft.com/office/officeart/2008/layout/LinedList"/>
    <dgm:cxn modelId="{514981AD-EC48-400B-919A-478E30B079AE}" type="presParOf" srcId="{476BA859-BE8A-4A0B-B63D-3BB1117EF6A4}" destId="{957FB3D2-0F98-47CE-8F22-36A0FDC33494}" srcOrd="5" destOrd="0" presId="urn:microsoft.com/office/officeart/2008/layout/LinedList"/>
    <dgm:cxn modelId="{856FF882-3A43-48BE-B932-592A3B213EDC}" type="presParOf" srcId="{957FB3D2-0F98-47CE-8F22-36A0FDC33494}" destId="{14F890EA-7B6B-48A6-8D1B-A20B2BC762D0}" srcOrd="0" destOrd="0" presId="urn:microsoft.com/office/officeart/2008/layout/LinedList"/>
    <dgm:cxn modelId="{20157DC6-279F-4107-A9AE-849BB0828678}" type="presParOf" srcId="{957FB3D2-0F98-47CE-8F22-36A0FDC33494}" destId="{1CD39F15-0B07-4153-8458-26B7D47DC32E}" srcOrd="1" destOrd="0" presId="urn:microsoft.com/office/officeart/2008/layout/LinedList"/>
    <dgm:cxn modelId="{DBD3B522-35AB-440A-BBC7-4268F4E36251}" type="presParOf" srcId="{476BA859-BE8A-4A0B-B63D-3BB1117EF6A4}" destId="{8F9EC444-7077-4946-80B1-A7E43F438953}" srcOrd="6" destOrd="0" presId="urn:microsoft.com/office/officeart/2008/layout/LinedList"/>
    <dgm:cxn modelId="{42DC214E-5574-4C41-BD31-802AB809C117}" type="presParOf" srcId="{476BA859-BE8A-4A0B-B63D-3BB1117EF6A4}" destId="{6E238CBF-C94F-43BE-AF8A-5BDE67F5A12F}" srcOrd="7" destOrd="0" presId="urn:microsoft.com/office/officeart/2008/layout/LinedList"/>
    <dgm:cxn modelId="{2A44D771-60E1-499F-ADC1-BEE34AAEC8FE}" type="presParOf" srcId="{6E238CBF-C94F-43BE-AF8A-5BDE67F5A12F}" destId="{BE43476B-DDA8-4FEA-A8A7-EDE8094EDE7A}" srcOrd="0" destOrd="0" presId="urn:microsoft.com/office/officeart/2008/layout/LinedList"/>
    <dgm:cxn modelId="{286775F2-2329-457C-A5EE-7F2DBCF3F74E}" type="presParOf" srcId="{6E238CBF-C94F-43BE-AF8A-5BDE67F5A12F}" destId="{CE45D316-CAFB-41CE-B69A-F5C734A677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5F90B-C850-49A2-8286-DF2D50D6378F}">
      <dsp:nvSpPr>
        <dsp:cNvPr id="0" name=""/>
        <dsp:cNvSpPr/>
      </dsp:nvSpPr>
      <dsp:spPr>
        <a:xfrm>
          <a:off x="4409" y="884551"/>
          <a:ext cx="1927765" cy="11566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Vstup užívateľa</a:t>
          </a:r>
          <a:endParaRPr lang="en-US" sz="2000" kern="1200" dirty="0"/>
        </a:p>
      </dsp:txBody>
      <dsp:txXfrm>
        <a:off x="38286" y="918428"/>
        <a:ext cx="1860011" cy="1088905"/>
      </dsp:txXfrm>
    </dsp:sp>
    <dsp:sp modelId="{1DC4B9F0-8780-4E26-81EF-08AD89AFE617}">
      <dsp:nvSpPr>
        <dsp:cNvPr id="0" name=""/>
        <dsp:cNvSpPr/>
      </dsp:nvSpPr>
      <dsp:spPr>
        <a:xfrm>
          <a:off x="2101818" y="1223838"/>
          <a:ext cx="408686" cy="4780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01818" y="1319455"/>
        <a:ext cx="286080" cy="286851"/>
      </dsp:txXfrm>
    </dsp:sp>
    <dsp:sp modelId="{980522F6-DE60-4017-BDD5-EE6221DB354A}">
      <dsp:nvSpPr>
        <dsp:cNvPr id="0" name=""/>
        <dsp:cNvSpPr/>
      </dsp:nvSpPr>
      <dsp:spPr>
        <a:xfrm>
          <a:off x="2703281" y="884551"/>
          <a:ext cx="1927765" cy="11566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/>
            <a:t>Spracovanie vstupu</a:t>
          </a:r>
          <a:endParaRPr lang="en-US" sz="2000" kern="1200"/>
        </a:p>
      </dsp:txBody>
      <dsp:txXfrm>
        <a:off x="2737158" y="918428"/>
        <a:ext cx="1860011" cy="1088905"/>
      </dsp:txXfrm>
    </dsp:sp>
    <dsp:sp modelId="{2F0023A2-1885-4406-9279-5F617371A358}">
      <dsp:nvSpPr>
        <dsp:cNvPr id="0" name=""/>
        <dsp:cNvSpPr/>
      </dsp:nvSpPr>
      <dsp:spPr>
        <a:xfrm>
          <a:off x="4800690" y="1223838"/>
          <a:ext cx="408686" cy="4780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00690" y="1319455"/>
        <a:ext cx="286080" cy="286851"/>
      </dsp:txXfrm>
    </dsp:sp>
    <dsp:sp modelId="{6353C561-130F-4865-A0F5-DBF4824057EE}">
      <dsp:nvSpPr>
        <dsp:cNvPr id="0" name=""/>
        <dsp:cNvSpPr/>
      </dsp:nvSpPr>
      <dsp:spPr>
        <a:xfrm>
          <a:off x="5402153" y="884551"/>
          <a:ext cx="1927765" cy="11566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Parametrizácia slov</a:t>
          </a:r>
          <a:endParaRPr lang="en-US" sz="2000" kern="1200" dirty="0"/>
        </a:p>
      </dsp:txBody>
      <dsp:txXfrm>
        <a:off x="5436030" y="918428"/>
        <a:ext cx="1860011" cy="1088905"/>
      </dsp:txXfrm>
    </dsp:sp>
    <dsp:sp modelId="{7BD52870-E49A-42A3-92B8-5F8CB1239DAE}">
      <dsp:nvSpPr>
        <dsp:cNvPr id="0" name=""/>
        <dsp:cNvSpPr/>
      </dsp:nvSpPr>
      <dsp:spPr>
        <a:xfrm>
          <a:off x="7499562" y="1223838"/>
          <a:ext cx="408686" cy="4780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499562" y="1319455"/>
        <a:ext cx="286080" cy="286851"/>
      </dsp:txXfrm>
    </dsp:sp>
    <dsp:sp modelId="{CAFA5467-C61D-4F00-ABB5-75E65D564DD6}">
      <dsp:nvSpPr>
        <dsp:cNvPr id="0" name=""/>
        <dsp:cNvSpPr/>
      </dsp:nvSpPr>
      <dsp:spPr>
        <a:xfrm>
          <a:off x="8101025" y="884551"/>
          <a:ext cx="1927765" cy="11566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/>
            <a:t>Vyhľadanie výstupu</a:t>
          </a:r>
          <a:endParaRPr lang="en-US" sz="2000" kern="1200"/>
        </a:p>
      </dsp:txBody>
      <dsp:txXfrm>
        <a:off x="8134902" y="918428"/>
        <a:ext cx="1860011" cy="1088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AA87-B872-435E-B1EE-1A0FA78D1427}">
      <dsp:nvSpPr>
        <dsp:cNvPr id="0" name=""/>
        <dsp:cNvSpPr/>
      </dsp:nvSpPr>
      <dsp:spPr>
        <a:xfrm>
          <a:off x="0" y="0"/>
          <a:ext cx="66687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6A942-B141-485B-BE19-D0B428FFD46D}">
      <dsp:nvSpPr>
        <dsp:cNvPr id="0" name=""/>
        <dsp:cNvSpPr/>
      </dsp:nvSpPr>
      <dsp:spPr>
        <a:xfrm>
          <a:off x="0" y="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/>
            <a:t>Rozdelenie vstupu na množinu viet (optional)</a:t>
          </a:r>
          <a:endParaRPr lang="en-US" sz="4000" kern="1200"/>
        </a:p>
      </dsp:txBody>
      <dsp:txXfrm>
        <a:off x="0" y="0"/>
        <a:ext cx="6668792" cy="1444500"/>
      </dsp:txXfrm>
    </dsp:sp>
    <dsp:sp modelId="{AD437AA1-B0DF-49E7-B071-5DFC78368AE9}">
      <dsp:nvSpPr>
        <dsp:cNvPr id="0" name=""/>
        <dsp:cNvSpPr/>
      </dsp:nvSpPr>
      <dsp:spPr>
        <a:xfrm>
          <a:off x="0" y="1444500"/>
          <a:ext cx="6668792" cy="0"/>
        </a:xfrm>
        <a:prstGeom prst="line">
          <a:avLst/>
        </a:prstGeom>
        <a:solidFill>
          <a:schemeClr val="accent2">
            <a:hueOff val="-512799"/>
            <a:satOff val="-3252"/>
            <a:lumOff val="-719"/>
            <a:alphaOff val="0"/>
          </a:schemeClr>
        </a:solidFill>
        <a:ln w="9525" cap="flat" cmpd="sng" algn="ctr">
          <a:solidFill>
            <a:schemeClr val="accent2">
              <a:hueOff val="-512799"/>
              <a:satOff val="-3252"/>
              <a:lumOff val="-7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69A9BC-3BDF-48FF-B363-15362969F433}">
      <dsp:nvSpPr>
        <dsp:cNvPr id="0" name=""/>
        <dsp:cNvSpPr/>
      </dsp:nvSpPr>
      <dsp:spPr>
        <a:xfrm>
          <a:off x="0" y="14445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/>
            <a:t>Extrakcia a normalizácia slov z viet</a:t>
          </a:r>
          <a:endParaRPr lang="en-US" sz="4000" kern="1200"/>
        </a:p>
      </dsp:txBody>
      <dsp:txXfrm>
        <a:off x="0" y="1444500"/>
        <a:ext cx="6668792" cy="1444500"/>
      </dsp:txXfrm>
    </dsp:sp>
    <dsp:sp modelId="{69FA3561-44C3-4C16-9B1F-66C4ED96D02D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accent2">
            <a:hueOff val="-1025599"/>
            <a:satOff val="-6505"/>
            <a:lumOff val="-1437"/>
            <a:alphaOff val="0"/>
          </a:schemeClr>
        </a:solidFill>
        <a:ln w="9525" cap="flat" cmpd="sng" algn="ctr">
          <a:solidFill>
            <a:schemeClr val="accent2">
              <a:hueOff val="-1025599"/>
              <a:satOff val="-6505"/>
              <a:lumOff val="-14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F890EA-7B6B-48A6-8D1B-A20B2BC762D0}">
      <dsp:nvSpPr>
        <dsp:cNvPr id="0" name=""/>
        <dsp:cNvSpPr/>
      </dsp:nvSpPr>
      <dsp:spPr>
        <a:xfrm>
          <a:off x="0" y="28890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 dirty="0"/>
            <a:t>Korekcia slov (</a:t>
          </a:r>
          <a:r>
            <a:rPr lang="sk-SK" sz="4000" kern="1200" dirty="0" err="1"/>
            <a:t>levenshtein</a:t>
          </a:r>
          <a:r>
            <a:rPr lang="sk-SK" sz="4000" kern="1200" dirty="0"/>
            <a:t> </a:t>
          </a:r>
          <a:r>
            <a:rPr lang="sk-SK" sz="4000" kern="1200" dirty="0" err="1"/>
            <a:t>distance</a:t>
          </a:r>
          <a:r>
            <a:rPr lang="sk-SK" sz="4000" kern="1200" dirty="0"/>
            <a:t>)</a:t>
          </a:r>
          <a:endParaRPr lang="en-US" sz="4000" kern="1200" dirty="0"/>
        </a:p>
      </dsp:txBody>
      <dsp:txXfrm>
        <a:off x="0" y="2889000"/>
        <a:ext cx="6668792" cy="1444500"/>
      </dsp:txXfrm>
    </dsp:sp>
    <dsp:sp modelId="{8F9EC444-7077-4946-80B1-A7E43F438953}">
      <dsp:nvSpPr>
        <dsp:cNvPr id="0" name=""/>
        <dsp:cNvSpPr/>
      </dsp:nvSpPr>
      <dsp:spPr>
        <a:xfrm>
          <a:off x="0" y="4333500"/>
          <a:ext cx="6668792" cy="0"/>
        </a:xfrm>
        <a:prstGeom prst="line">
          <a:avLst/>
        </a:prstGeom>
        <a:solidFill>
          <a:schemeClr val="accent2">
            <a:hueOff val="-1538398"/>
            <a:satOff val="-9757"/>
            <a:lumOff val="-2156"/>
            <a:alphaOff val="0"/>
          </a:schemeClr>
        </a:solidFill>
        <a:ln w="9525" cap="flat" cmpd="sng" algn="ctr">
          <a:solidFill>
            <a:schemeClr val="accent2">
              <a:hueOff val="-1538398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43476B-DDA8-4FEA-A8A7-EDE8094EDE7A}">
      <dsp:nvSpPr>
        <dsp:cNvPr id="0" name=""/>
        <dsp:cNvSpPr/>
      </dsp:nvSpPr>
      <dsp:spPr>
        <a:xfrm>
          <a:off x="0" y="43335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/>
            <a:t>Analýza kľúčových slov (Tf-Idf)</a:t>
          </a:r>
          <a:endParaRPr lang="en-US" sz="4000" kern="1200"/>
        </a:p>
      </dsp:txBody>
      <dsp:txXfrm>
        <a:off x="0" y="4333500"/>
        <a:ext cx="6668792" cy="144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92B89-32ED-41ED-A40D-CCF433255EE2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BBFA1-FAE0-42DC-93E8-5B1AB5BABB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04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88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809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266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340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210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942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015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298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727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141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BFA1-FAE0-42DC-93E8-5B1AB5BABB55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0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65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7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7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6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04FE3CE-6594-4971-87CD-03E39BECF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 fontScale="90000"/>
          </a:bodyPr>
          <a:lstStyle/>
          <a:p>
            <a:r>
              <a:rPr lang="sk-SK" dirty="0"/>
              <a:t>Prirodzený dialógový systém pre hry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C247D3-605A-43F5-BD72-676DB1490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sk-SK" dirty="0"/>
              <a:t>Michal Chamula</a:t>
            </a:r>
          </a:p>
        </p:txBody>
      </p:sp>
      <p:pic>
        <p:nvPicPr>
          <p:cNvPr id="4" name="Picture 3" descr="3D biele čiary spojené s bodkami">
            <a:extLst>
              <a:ext uri="{FF2B5EF4-FFF2-40B4-BE49-F238E27FC236}">
                <a16:creationId xmlns:a16="http://schemas.microsoft.com/office/drawing/2014/main" id="{7631DEB5-1694-4EE5-9F00-609AEBD16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68" r="12863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3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67FEA1-DC45-4639-B8F1-3BF24277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Tf-Idf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2050" name="Picture 2" descr="Topic Modeling with LSA, PLSA, LDA &amp;amp; lda2Vec - KDnuggets">
            <a:extLst>
              <a:ext uri="{FF2B5EF4-FFF2-40B4-BE49-F238E27FC236}">
                <a16:creationId xmlns:a16="http://schemas.microsoft.com/office/drawing/2014/main" id="{D3CD5F1F-14A3-4AF8-80CC-1ABE2C6208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1946457"/>
            <a:ext cx="4999885" cy="296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79440D5-69C4-4A01-B68B-2EEA48986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Ohodnocovací algoritmus</a:t>
            </a:r>
          </a:p>
          <a:p>
            <a:r>
              <a:rPr lang="en-US"/>
              <a:t>Počíta váhu slova</a:t>
            </a:r>
          </a:p>
        </p:txBody>
      </p:sp>
    </p:spTree>
    <p:extLst>
      <p:ext uri="{BB962C8B-B14F-4D97-AF65-F5344CB8AC3E}">
        <p14:creationId xmlns:p14="http://schemas.microsoft.com/office/powerpoint/2010/main" val="120551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Výkričník na žltom pozadí">
            <a:extLst>
              <a:ext uri="{FF2B5EF4-FFF2-40B4-BE49-F238E27FC236}">
                <a16:creationId xmlns:a16="http://schemas.microsoft.com/office/drawing/2014/main" id="{839756A6-CC1D-4604-8F13-E24E73DF5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23E3E18-A7F6-4D53-99D4-8349AC4B2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074" y="1096965"/>
            <a:ext cx="8894726" cy="208569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Ďakujem za pozornosť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01EE702-24F2-4E2B-B77E-B82873171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C81690-9CD3-4554-8E78-BD1D1E5C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F2DFC8-51E3-4E9F-9022-5BA03120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Návrh systému</a:t>
            </a:r>
          </a:p>
          <a:p>
            <a:r>
              <a:rPr lang="sk-SK" dirty="0"/>
              <a:t>Implementácia systému vo forme pluginu pre UE4</a:t>
            </a:r>
          </a:p>
          <a:p>
            <a:r>
              <a:rPr lang="sk-SK" dirty="0"/>
              <a:t>Integrácia pluginu v jednoduchej hre</a:t>
            </a:r>
          </a:p>
        </p:txBody>
      </p:sp>
    </p:spTree>
    <p:extLst>
      <p:ext uri="{BB962C8B-B14F-4D97-AF65-F5344CB8AC3E}">
        <p14:creationId xmlns:p14="http://schemas.microsoft.com/office/powerpoint/2010/main" val="214127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BE26557-9015-412F-95AB-9065283DE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4DF8E2-1ED5-4C31-BAB8-B9A905B5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16" y="1508125"/>
            <a:ext cx="4440234" cy="185265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Dialógové stromy</a:t>
            </a:r>
          </a:p>
        </p:txBody>
      </p:sp>
      <p:pic>
        <p:nvPicPr>
          <p:cNvPr id="1026" name="Picture 2" descr="Narrative Node-Based Quest Editor - Marketplace - Unreal Engine Forums">
            <a:extLst>
              <a:ext uri="{FF2B5EF4-FFF2-40B4-BE49-F238E27FC236}">
                <a16:creationId xmlns:a16="http://schemas.microsoft.com/office/drawing/2014/main" id="{E80E70DF-C92B-4E23-ABF8-4718364621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29661"/>
          <a:stretch/>
        </p:blipFill>
        <p:spPr bwMode="auto">
          <a:xfrm>
            <a:off x="540988" y="540000"/>
            <a:ext cx="6113811" cy="5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AB7652B-A530-4E46-9AEA-3704C6DF8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CFFE048-268C-42DF-A28B-1996B471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DD8F627-0C8A-447F-94C7-B249965A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062F1E5-AE44-4DF2-8CFA-7BB593D6D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3" name="Freeform 68">
                  <a:extLst>
                    <a:ext uri="{FF2B5EF4-FFF2-40B4-BE49-F238E27FC236}">
                      <a16:creationId xmlns:a16="http://schemas.microsoft.com/office/drawing/2014/main" id="{23F6C043-179B-4822-A479-4E1C04FDB4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9">
                  <a:extLst>
                    <a:ext uri="{FF2B5EF4-FFF2-40B4-BE49-F238E27FC236}">
                      <a16:creationId xmlns:a16="http://schemas.microsoft.com/office/drawing/2014/main" id="{D6BECD83-A92C-4D39-B4F9-96B1FA2E75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Line 70">
                  <a:extLst>
                    <a:ext uri="{FF2B5EF4-FFF2-40B4-BE49-F238E27FC236}">
                      <a16:creationId xmlns:a16="http://schemas.microsoft.com/office/drawing/2014/main" id="{83B536C4-F25D-48D4-A8A0-CB796021EB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32D031B-96AD-4480-9E07-23CE063CAA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0" name="Freeform 68">
                  <a:extLst>
                    <a:ext uri="{FF2B5EF4-FFF2-40B4-BE49-F238E27FC236}">
                      <a16:creationId xmlns:a16="http://schemas.microsoft.com/office/drawing/2014/main" id="{8967334F-B5DA-46AE-A8FD-1C35ECB660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69">
                  <a:extLst>
                    <a:ext uri="{FF2B5EF4-FFF2-40B4-BE49-F238E27FC236}">
                      <a16:creationId xmlns:a16="http://schemas.microsoft.com/office/drawing/2014/main" id="{6F1A4D78-0C20-49EF-B838-5A1F4E125F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Line 70">
                  <a:extLst>
                    <a:ext uri="{FF2B5EF4-FFF2-40B4-BE49-F238E27FC236}">
                      <a16:creationId xmlns:a16="http://schemas.microsoft.com/office/drawing/2014/main" id="{7B6AE276-E38B-4564-A278-A4BF6BA6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345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1E58D3-6ABB-456F-A96E-A05417D8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Natural dialog system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B0F636-C0A4-4A02-B95F-00CCF7DF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864801"/>
            <a:ext cx="6328800" cy="39137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podobný</a:t>
            </a:r>
            <a:r>
              <a:rPr lang="en-US" dirty="0"/>
              <a:t> </a:t>
            </a:r>
            <a:r>
              <a:rPr lang="en-US" dirty="0" err="1"/>
              <a:t>Chatbotom</a:t>
            </a:r>
            <a:endParaRPr lang="en-US" dirty="0"/>
          </a:p>
          <a:p>
            <a:r>
              <a:rPr lang="en-US" dirty="0" err="1"/>
              <a:t>Reaguje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písomný</a:t>
            </a:r>
            <a:r>
              <a:rPr lang="en-US" dirty="0"/>
              <a:t> </a:t>
            </a:r>
            <a:r>
              <a:rPr lang="en-US" dirty="0" err="1"/>
              <a:t>vstup</a:t>
            </a:r>
            <a:r>
              <a:rPr lang="en-US" dirty="0"/>
              <a:t> od </a:t>
            </a:r>
            <a:r>
              <a:rPr lang="en-US" dirty="0" err="1"/>
              <a:t>užívateľa</a:t>
            </a:r>
            <a:endParaRPr lang="en-US" dirty="0"/>
          </a:p>
          <a:p>
            <a:r>
              <a:rPr lang="en-US" dirty="0" err="1"/>
              <a:t>Implementovateľný</a:t>
            </a:r>
            <a:r>
              <a:rPr lang="en-US" dirty="0"/>
              <a:t> pre </a:t>
            </a:r>
            <a:r>
              <a:rPr lang="en-US" dirty="0" err="1"/>
              <a:t>rôzne</a:t>
            </a:r>
            <a:r>
              <a:rPr lang="en-US" dirty="0"/>
              <a:t> </a:t>
            </a:r>
            <a:r>
              <a:rPr lang="en-US" dirty="0" err="1"/>
              <a:t>scenáre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jekt pre obsah 5" descr="Obrázok, na ktorom je text&#10;&#10;Automaticky generovaný popis">
            <a:extLst>
              <a:ext uri="{FF2B5EF4-FFF2-40B4-BE49-F238E27FC236}">
                <a16:creationId xmlns:a16="http://schemas.microsoft.com/office/drawing/2014/main" id="{AACE20C5-D3F5-4044-8AA4-8BD12D9ED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50" y="1068603"/>
            <a:ext cx="2767362" cy="47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6D4E3-BC69-4566-B4F4-FF28A95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Natural</a:t>
            </a:r>
            <a:r>
              <a:rPr lang="sk-SK" dirty="0"/>
              <a:t> </a:t>
            </a:r>
            <a:r>
              <a:rPr lang="sk-SK" dirty="0" err="1"/>
              <a:t>dialog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Chatbot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FAB8B3-4274-42DF-AA38-DB64F3E3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Jednoduché na  implementovanie</a:t>
            </a:r>
          </a:p>
          <a:p>
            <a:r>
              <a:rPr lang="sk-SK" dirty="0"/>
              <a:t>Vysoká modularita</a:t>
            </a:r>
          </a:p>
          <a:p>
            <a:r>
              <a:rPr lang="sk-SK" dirty="0"/>
              <a:t>Podpora zmeny dát počas behu programu</a:t>
            </a:r>
          </a:p>
          <a:p>
            <a:r>
              <a:rPr lang="sk-SK" dirty="0"/>
              <a:t>Viacjazyčná podpora</a:t>
            </a:r>
          </a:p>
          <a:p>
            <a:r>
              <a:rPr lang="sk-SK" dirty="0"/>
              <a:t>Podpora zvukových replík</a:t>
            </a:r>
          </a:p>
          <a:p>
            <a:r>
              <a:rPr lang="sk-SK" dirty="0"/>
              <a:t>Multiplayer replikácia dát</a:t>
            </a:r>
          </a:p>
        </p:txBody>
      </p:sp>
    </p:spTree>
    <p:extLst>
      <p:ext uri="{BB962C8B-B14F-4D97-AF65-F5344CB8AC3E}">
        <p14:creationId xmlns:p14="http://schemas.microsoft.com/office/powerpoint/2010/main" val="170764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2AF243-5EF6-4B45-AE93-2E1C2C48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sk-SK" sz="4800" dirty="0"/>
              <a:t>Spracovanie vstupu na výstup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61238EC-9033-431B-AA86-2592760C9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35381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926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051408-8F53-4DF1-9906-6863225F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sk-SK"/>
              <a:t>Spracovanie vstupu</a:t>
            </a:r>
            <a:endParaRPr lang="sk-SK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Zástupný objekt pre obsah 2">
            <a:extLst>
              <a:ext uri="{FF2B5EF4-FFF2-40B4-BE49-F238E27FC236}">
                <a16:creationId xmlns:a16="http://schemas.microsoft.com/office/drawing/2014/main" id="{99F3C75B-E0FB-473F-9BCE-DCE6D344E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26016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71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2E81DE6-DE29-462A-AE2B-052CAEB7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E7B2F2E-C21E-441C-AE7D-83C764A00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Vstup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E6A2AA4-8387-4D88-ADBC-AD5EBA5E6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Hi</a:t>
            </a:r>
            <a:r>
              <a:rPr lang="sk-SK" dirty="0"/>
              <a:t>. </a:t>
            </a:r>
            <a:r>
              <a:rPr lang="sk-SK" dirty="0" err="1"/>
              <a:t>How</a:t>
            </a:r>
            <a:r>
              <a:rPr lang="sk-SK" dirty="0"/>
              <a:t> a-re </a:t>
            </a:r>
            <a:r>
              <a:rPr lang="sk-SK" dirty="0" err="1"/>
              <a:t>zou</a:t>
            </a:r>
            <a:r>
              <a:rPr lang="sk-SK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halp</a:t>
            </a:r>
            <a:r>
              <a:rPr lang="sk-SK" dirty="0"/>
              <a:t> </a:t>
            </a:r>
            <a:r>
              <a:rPr lang="sk-SK" dirty="0" err="1"/>
              <a:t>me</a:t>
            </a:r>
            <a:r>
              <a:rPr lang="sk-SK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789927C2-AA1E-4530-AE94-486F3634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Po spracovaní</a:t>
            </a: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6B854BE4-EDCA-4661-AD68-DE8EC9D5AA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hi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how</a:t>
            </a:r>
            <a:r>
              <a:rPr lang="sk-SK" dirty="0"/>
              <a:t>, are, </a:t>
            </a:r>
            <a:r>
              <a:rPr lang="sk-SK" dirty="0" err="1"/>
              <a:t>you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can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, </a:t>
            </a:r>
            <a:r>
              <a:rPr lang="sk-SK" dirty="0" err="1"/>
              <a:t>help</a:t>
            </a:r>
            <a:r>
              <a:rPr lang="sk-SK" dirty="0"/>
              <a:t>, </a:t>
            </a:r>
            <a:r>
              <a:rPr lang="sk-SK" dirty="0" err="1"/>
              <a:t>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721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1576141A-3E8A-4878-B438-1666B74F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/>
              <a:t>Levenshtein distance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A98A03-0FFC-449B-88A0-41C68CEB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sk-SK" dirty="0"/>
              <a:t>Pochádza z rodiny „</a:t>
            </a:r>
            <a:r>
              <a:rPr lang="sk-SK" dirty="0" err="1"/>
              <a:t>Edit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 </a:t>
            </a:r>
            <a:r>
              <a:rPr lang="sk-SK" dirty="0" err="1"/>
              <a:t>metrics</a:t>
            </a:r>
            <a:r>
              <a:rPr lang="sk-SK" dirty="0"/>
              <a:t>“</a:t>
            </a:r>
          </a:p>
          <a:p>
            <a:r>
              <a:rPr lang="sk-SK" dirty="0"/>
              <a:t>Meranie vzdialeností medzi dvomi postupnosťami znakov</a:t>
            </a:r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26" name="Picture 2" descr="Levenshtein Distance">
            <a:extLst>
              <a:ext uri="{FF2B5EF4-FFF2-40B4-BE49-F238E27FC236}">
                <a16:creationId xmlns:a16="http://schemas.microsoft.com/office/drawing/2014/main" id="{32043E76-7267-47FD-99AA-C576E458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127" y="2458944"/>
            <a:ext cx="4999885" cy="19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2517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170</Words>
  <Application>Microsoft Office PowerPoint</Application>
  <PresentationFormat>Širokouhlá</PresentationFormat>
  <Paragraphs>54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Goudy Old Style</vt:lpstr>
      <vt:lpstr>Wingdings</vt:lpstr>
      <vt:lpstr>FrostyVTI</vt:lpstr>
      <vt:lpstr>Prirodzený dialógový systém pre hry</vt:lpstr>
      <vt:lpstr>Ciele práce</vt:lpstr>
      <vt:lpstr>Dialógové stromy</vt:lpstr>
      <vt:lpstr>Natural dialog system</vt:lpstr>
      <vt:lpstr>Natural dialog system vs. Chatbot</vt:lpstr>
      <vt:lpstr>Spracovanie vstupu na výstup</vt:lpstr>
      <vt:lpstr>Spracovanie vstupu</vt:lpstr>
      <vt:lpstr>Príklad</vt:lpstr>
      <vt:lpstr>Levenshtein distance</vt:lpstr>
      <vt:lpstr>Tf-Idf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Prirodzený dialógový systém pre hry</dc:title>
  <dc:creator>Chamula Michal</dc:creator>
  <cp:lastModifiedBy>Michal Chamula</cp:lastModifiedBy>
  <cp:revision>33</cp:revision>
  <dcterms:created xsi:type="dcterms:W3CDTF">2021-11-28T20:41:33Z</dcterms:created>
  <dcterms:modified xsi:type="dcterms:W3CDTF">2021-12-06T21:47:44Z</dcterms:modified>
</cp:coreProperties>
</file>