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2" r:id="rId8"/>
    <p:sldId id="263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94" d="100"/>
          <a:sy n="94" d="100"/>
        </p:scale>
        <p:origin x="1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460650E-C544-422C-8728-CAF9223AE2AC}" type="datetimeFigureOut">
              <a:rPr lang="en-US" smtClean="0"/>
              <a:t>07-May-18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7364600-1991-49EA-8C8F-32302D1BA65C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77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650E-C544-422C-8728-CAF9223AE2AC}" type="datetimeFigureOut">
              <a:rPr lang="en-US" smtClean="0"/>
              <a:t>07-May-18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64600-1991-49EA-8C8F-32302D1BA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16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650E-C544-422C-8728-CAF9223AE2AC}" type="datetimeFigureOut">
              <a:rPr lang="en-US" smtClean="0"/>
              <a:t>07-May-18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64600-1991-49EA-8C8F-32302D1BA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28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650E-C544-422C-8728-CAF9223AE2AC}" type="datetimeFigureOut">
              <a:rPr lang="en-US" smtClean="0"/>
              <a:t>07-May-18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64600-1991-49EA-8C8F-32302D1BA65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7734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650E-C544-422C-8728-CAF9223AE2AC}" type="datetimeFigureOut">
              <a:rPr lang="en-US" smtClean="0"/>
              <a:t>07-May-18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64600-1991-49EA-8C8F-32302D1BA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53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650E-C544-422C-8728-CAF9223AE2AC}" type="datetimeFigureOut">
              <a:rPr lang="en-US" smtClean="0"/>
              <a:t>07-May-18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64600-1991-49EA-8C8F-32302D1BA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37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650E-C544-422C-8728-CAF9223AE2AC}" type="datetimeFigureOut">
              <a:rPr lang="en-US" smtClean="0"/>
              <a:t>07-May-18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64600-1991-49EA-8C8F-32302D1BA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12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650E-C544-422C-8728-CAF9223AE2AC}" type="datetimeFigureOut">
              <a:rPr lang="en-US" smtClean="0"/>
              <a:t>07-May-18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64600-1991-49EA-8C8F-32302D1BA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41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650E-C544-422C-8728-CAF9223AE2AC}" type="datetimeFigureOut">
              <a:rPr lang="en-US" smtClean="0"/>
              <a:t>07-May-18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64600-1991-49EA-8C8F-32302D1BA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41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650E-C544-422C-8728-CAF9223AE2AC}" type="datetimeFigureOut">
              <a:rPr lang="en-US" smtClean="0"/>
              <a:t>07-May-18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64600-1991-49EA-8C8F-32302D1BA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72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650E-C544-422C-8728-CAF9223AE2AC}" type="datetimeFigureOut">
              <a:rPr lang="en-US" smtClean="0"/>
              <a:t>07-May-18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64600-1991-49EA-8C8F-32302D1BA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08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650E-C544-422C-8728-CAF9223AE2AC}" type="datetimeFigureOut">
              <a:rPr lang="en-US" smtClean="0"/>
              <a:t>07-May-18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64600-1991-49EA-8C8F-32302D1BA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0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650E-C544-422C-8728-CAF9223AE2AC}" type="datetimeFigureOut">
              <a:rPr lang="en-US" smtClean="0"/>
              <a:t>07-May-18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64600-1991-49EA-8C8F-32302D1BA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44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650E-C544-422C-8728-CAF9223AE2AC}" type="datetimeFigureOut">
              <a:rPr lang="en-US" smtClean="0"/>
              <a:t>07-May-18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64600-1991-49EA-8C8F-32302D1BA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4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650E-C544-422C-8728-CAF9223AE2AC}" type="datetimeFigureOut">
              <a:rPr lang="en-US" smtClean="0"/>
              <a:t>07-May-18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64600-1991-49EA-8C8F-32302D1BA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8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650E-C544-422C-8728-CAF9223AE2AC}" type="datetimeFigureOut">
              <a:rPr lang="en-US" smtClean="0"/>
              <a:t>07-May-18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64600-1991-49EA-8C8F-32302D1BA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91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650E-C544-422C-8728-CAF9223AE2AC}" type="datetimeFigureOut">
              <a:rPr lang="en-US" smtClean="0"/>
              <a:t>07-May-18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64600-1991-49EA-8C8F-32302D1BA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51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460650E-C544-422C-8728-CAF9223AE2AC}" type="datetimeFigureOut">
              <a:rPr lang="en-US" smtClean="0"/>
              <a:t>07-May-18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7364600-1991-49EA-8C8F-32302D1BA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7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417727"/>
            <a:ext cx="9755187" cy="2766528"/>
          </a:xfrm>
        </p:spPr>
        <p:txBody>
          <a:bodyPr/>
          <a:lstStyle/>
          <a:p>
            <a:r>
              <a:rPr lang="en-US" dirty="0" smtClean="0"/>
              <a:t>	Autonomous movie review rater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49194" y="3292938"/>
            <a:ext cx="9755187" cy="550333"/>
          </a:xfrm>
        </p:spPr>
        <p:txBody>
          <a:bodyPr/>
          <a:lstStyle/>
          <a:p>
            <a:r>
              <a:rPr lang="en-US" dirty="0" smtClean="0"/>
              <a:t>Submitted by:</a:t>
            </a:r>
          </a:p>
          <a:p>
            <a:r>
              <a:rPr lang="en-US" dirty="0" smtClean="0"/>
              <a:t>Harguna Sood</a:t>
            </a:r>
          </a:p>
          <a:p>
            <a:r>
              <a:rPr lang="en-US" dirty="0" smtClean="0"/>
              <a:t>101510028</a:t>
            </a:r>
          </a:p>
          <a:p>
            <a:r>
              <a:rPr lang="en-US" dirty="0" smtClean="0"/>
              <a:t>CML-2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73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program does?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 anchor="t" anchorCtr="0">
            <a:normAutofit/>
          </a:bodyPr>
          <a:lstStyle/>
          <a:p>
            <a:r>
              <a:rPr lang="en-US" sz="1800" b="1" cap="none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This  Program  Takes  A  Review  From  User  And :</a:t>
            </a:r>
          </a:p>
          <a:p>
            <a:pPr lvl="1"/>
            <a:r>
              <a:rPr lang="en-US" b="1" cap="none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Spell  Checks  It</a:t>
            </a:r>
          </a:p>
          <a:p>
            <a:pPr lvl="1"/>
            <a:r>
              <a:rPr lang="en-US" b="1" cap="none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Determines  If  It  Is  A  Positive  Or  A  Negative  Review</a:t>
            </a:r>
          </a:p>
          <a:p>
            <a:pPr lvl="1"/>
            <a:r>
              <a:rPr lang="en-US" b="1" cap="none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Assigns  A  Rating  To  The  Review</a:t>
            </a:r>
          </a:p>
          <a:p>
            <a:pPr lvl="1"/>
            <a:r>
              <a:rPr lang="en-US" b="1" cap="none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Determines  The  Polarity  Of  The  Review</a:t>
            </a:r>
            <a:endParaRPr lang="en-US" b="1" cap="none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4965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 anchor="t" anchorCtr="0">
            <a:normAutofit/>
          </a:bodyPr>
          <a:lstStyle/>
          <a:p>
            <a:r>
              <a:rPr lang="en-US" sz="1800" b="1" cap="none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The  Naive  Bayes  Classifier  Technique  Is  Based  On  The  Bayesian  Theorem</a:t>
            </a:r>
          </a:p>
          <a:p>
            <a:r>
              <a:rPr lang="en-US" sz="1800" b="1" cap="none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Suited  When  The  Dimensionality  Of  The  Inputs  Is  High</a:t>
            </a:r>
          </a:p>
          <a:p>
            <a:r>
              <a:rPr lang="en-US" sz="1800" b="1" cap="none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It  Is  A  Statistical  Model  Which  Works  On  Probability</a:t>
            </a:r>
          </a:p>
          <a:p>
            <a:r>
              <a:rPr lang="en-US" sz="1800" b="1" cap="none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It  Assigns  A  Probability  To  Each  Outcome</a:t>
            </a:r>
          </a:p>
          <a:p>
            <a:r>
              <a:rPr lang="en-US" sz="1800" b="1" cap="none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Probability  Of  Each  Outcome  Depends  Upon  The  Probability  Of  The  Previous  Outcome</a:t>
            </a:r>
            <a:endParaRPr lang="en-US" sz="1800" b="1" cap="none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278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textblob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 anchor="t" anchorCtr="0">
            <a:normAutofit/>
          </a:bodyPr>
          <a:lstStyle/>
          <a:p>
            <a:r>
              <a:rPr lang="en-US" sz="1800" b="1" i="1" cap="none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Sans Serif" panose="020B0604020202020204" pitchFamily="34" charset="0"/>
              </a:rPr>
              <a:t>TextBlob</a:t>
            </a:r>
            <a:r>
              <a:rPr lang="en-US" sz="1800" b="1" cap="none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Sans Serif" panose="020B0604020202020204" pitchFamily="34" charset="0"/>
              </a:rPr>
              <a:t>   Is  A  Python  Library  For  Processing  Textual  Data</a:t>
            </a:r>
          </a:p>
          <a:p>
            <a:r>
              <a:rPr lang="en-US" sz="1800" b="1" cap="none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Sans Serif" panose="020B0604020202020204" pitchFamily="34" charset="0"/>
              </a:rPr>
              <a:t>It  Uses  Naïve  Bayes  Classifier  For  The  Processing </a:t>
            </a:r>
          </a:p>
          <a:p>
            <a:r>
              <a:rPr lang="en-US" sz="1800" b="1" cap="none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Sans Serif" panose="020B0604020202020204" pitchFamily="34" charset="0"/>
              </a:rPr>
              <a:t>It  Provides  A  Simple  API  For  NLP  Tasks:</a:t>
            </a:r>
          </a:p>
          <a:p>
            <a:pPr lvl="1"/>
            <a:r>
              <a:rPr lang="en-US" b="1" cap="none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Sans Serif" panose="020B0604020202020204" pitchFamily="34" charset="0"/>
              </a:rPr>
              <a:t>Part-of-speech  Tagging</a:t>
            </a:r>
          </a:p>
          <a:p>
            <a:pPr lvl="1"/>
            <a:r>
              <a:rPr lang="en-US" b="1" cap="none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Sans Serif" panose="020B0604020202020204" pitchFamily="34" charset="0"/>
              </a:rPr>
              <a:t>Noun  Phrase  Extraction</a:t>
            </a:r>
          </a:p>
          <a:p>
            <a:pPr lvl="1"/>
            <a:r>
              <a:rPr lang="en-US" b="1" cap="none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Sans Serif" panose="020B0604020202020204" pitchFamily="34" charset="0"/>
              </a:rPr>
              <a:t>Sentiment  Analysis</a:t>
            </a:r>
          </a:p>
          <a:p>
            <a:pPr lvl="1"/>
            <a:r>
              <a:rPr lang="en-US" b="1" cap="none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Sans Serif" panose="020B0604020202020204" pitchFamily="34" charset="0"/>
              </a:rPr>
              <a:t>Classification</a:t>
            </a:r>
          </a:p>
          <a:p>
            <a:pPr lvl="1"/>
            <a:r>
              <a:rPr lang="en-US" b="1" cap="none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Microsoft Sans Serif" panose="020B0604020202020204" pitchFamily="34" charset="0"/>
              </a:rPr>
              <a:t>Translation  Etc.</a:t>
            </a:r>
          </a:p>
          <a:p>
            <a:pPr lvl="1"/>
            <a:endParaRPr lang="en-US" b="1" cap="none" dirty="0" smtClean="0">
              <a:latin typeface="Microsoft JhengHei" panose="020B0604030504040204" pitchFamily="34" charset="-120"/>
              <a:ea typeface="Microsoft JhengHei" panose="020B0604030504040204" pitchFamily="34" charset="-120"/>
              <a:cs typeface="Microsoft Sans Serif" panose="020B0604020202020204" pitchFamily="34" charset="0"/>
            </a:endParaRPr>
          </a:p>
          <a:p>
            <a:pPr lvl="1"/>
            <a:endParaRPr lang="en-US" b="1" cap="none" dirty="0" smtClean="0">
              <a:latin typeface="Microsoft JhengHei" panose="020B0604030504040204" pitchFamily="34" charset="-120"/>
              <a:ea typeface="Microsoft JhengHei" panose="020B0604030504040204" pitchFamily="34" charset="-120"/>
              <a:cs typeface="Microsoft Sans Serif" panose="020B0604020202020204" pitchFamily="34" charset="0"/>
            </a:endParaRPr>
          </a:p>
          <a:p>
            <a:pPr lvl="1"/>
            <a:endParaRPr lang="en-US" b="1" cap="none" dirty="0" smtClean="0">
              <a:latin typeface="Microsoft JhengHei" panose="020B0604030504040204" pitchFamily="34" charset="-120"/>
              <a:ea typeface="Microsoft JhengHei" panose="020B0604030504040204" pitchFamily="34" charset="-12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08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91886"/>
            <a:ext cx="10396882" cy="1151965"/>
          </a:xfrm>
        </p:spPr>
        <p:txBody>
          <a:bodyPr/>
          <a:lstStyle/>
          <a:p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1543851"/>
            <a:ext cx="10394707" cy="4557840"/>
          </a:xfrm>
        </p:spPr>
        <p:txBody>
          <a:bodyPr anchor="t" anchorCtr="0">
            <a:normAutofit/>
          </a:bodyPr>
          <a:lstStyle/>
          <a:p>
            <a:r>
              <a:rPr lang="en-US" sz="1800" b="1" cap="none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The  Program  First  Trains  Naïve  Bayes  Classifier  On  The  Positive  And  Negative  Movie  Reviews  From   </a:t>
            </a:r>
            <a:r>
              <a:rPr lang="en-US" sz="1800" b="1" i="1" cap="none"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Movie_reviews</a:t>
            </a:r>
            <a:r>
              <a:rPr lang="en-US" sz="1800" b="1" cap="none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Corpus, By  First  Removing  The </a:t>
            </a:r>
            <a:r>
              <a:rPr lang="en-US" sz="1800" b="1" cap="none"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Stopwords</a:t>
            </a:r>
            <a:r>
              <a:rPr lang="en-US" sz="1800" b="1" cap="none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From  It.</a:t>
            </a:r>
          </a:p>
          <a:p>
            <a:r>
              <a:rPr lang="en-US" sz="1800" b="1" cap="none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Then,  The  Classifier  Is  Tested  On  The Remaining  Reviews  And Accuracy  Is  Calculated  </a:t>
            </a:r>
          </a:p>
          <a:p>
            <a:r>
              <a:rPr lang="en-US" sz="1800" b="1" cap="none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After  This,  The  Program  Takes  An  Input  From  User And  Predicts  If  It  Is  Positive  Or  A  Negative  Review</a:t>
            </a:r>
          </a:p>
          <a:p>
            <a:r>
              <a:rPr lang="en-US" sz="1800" b="1" cap="none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Then,  The  Program  Assigns  A  Rating  To  The  Review  Using  The  </a:t>
            </a:r>
            <a:r>
              <a:rPr lang="en-US" sz="1800" b="1" i="1" cap="none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Word-score</a:t>
            </a:r>
            <a:r>
              <a:rPr lang="en-US" sz="1800" b="1" cap="none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File  Which  Gives  Certain  Rating  To  Different  Words (2500).  Negative  Words  Are  Given  Negative  Rating  And  Positive  To  Positive Words</a:t>
            </a:r>
          </a:p>
          <a:p>
            <a:r>
              <a:rPr lang="en-US" sz="1800" b="1" cap="none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At  Last,  Sentiment  Analysis  Is  Done  By  </a:t>
            </a:r>
            <a:r>
              <a:rPr lang="en-US" sz="1800" b="1" i="1" cap="none"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Textblob</a:t>
            </a:r>
            <a:r>
              <a:rPr lang="en-US" sz="1800" b="1" i="1" cap="none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en-US" sz="1800" b="1" cap="none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And  Polarity  Is  Also  Printed</a:t>
            </a:r>
          </a:p>
          <a:p>
            <a:r>
              <a:rPr lang="en-US" sz="1800" b="1" cap="none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The  Algorithm  Also  Checks  For  The  Spelling  In  The  User  Input  Review</a:t>
            </a:r>
          </a:p>
          <a:p>
            <a:endParaRPr lang="en-US" sz="1800" b="1" cap="none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57570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75" y="176645"/>
            <a:ext cx="10396882" cy="1151965"/>
          </a:xfrm>
        </p:spPr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687388" y="1645672"/>
            <a:ext cx="8087470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   AUTONOMOUS MOVIE REVIEW RATER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nltk.classify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NaiveBayesClassifier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textblob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TextBlob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nltk.classify.util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nltk.corpus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movie_reviews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nltk.corpus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stopwords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nltk.tokenize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word_tokenize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create_word_features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(words):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useful_words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[word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words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 in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stopwords.words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english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my_dict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([(word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True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useful_words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my_dict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023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625" y="138792"/>
            <a:ext cx="10396882" cy="1151965"/>
          </a:xfrm>
        </p:spPr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684213" y="1366847"/>
            <a:ext cx="10396293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#print("Negatives")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movie_reviews.fileids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words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movie_reviews.words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neg.append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create_word_features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(words)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"negative"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#print("Positives")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movie_reviews.fileids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words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movie_reviews.words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pos.append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create_word_features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(words)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"positive"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#print("Training")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train_set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[: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0.7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))] +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[: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0.7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))]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test_set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0.7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)):] +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0.7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)):]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classifier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NaiveBayesClassifier.train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train_set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accuracy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nltk.classify.util.accuracy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(classifier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test_set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"Accuracy for the classifier is : 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cap="none" dirty="0" smtClean="0">
                <a:solidFill>
                  <a:srgbClr val="8888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accuracy *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altLang="en-US" sz="1200" cap="none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501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625" y="130629"/>
            <a:ext cx="10396882" cy="1151965"/>
          </a:xfrm>
        </p:spPr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685800" y="1282700"/>
            <a:ext cx="10394950" cy="41132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 movie was ok in the begining, but got bad later."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str(input())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TextBlob(x)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(a.correct())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ans = classifier.classify(create_word_features(x))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 comment is : "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ans)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sentiment_dictionary = {}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'E:/NLP/word-score.txt'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word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score = line.split(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\t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sentiment_dictionary[word] =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(score)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words = word_tokenize(x.lower())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"Rating given to the review is : "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(sentiment_dictionary.get(word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words))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"Polarity of the comment is : "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(a.polarity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56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outcome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85800" y="2598167"/>
            <a:ext cx="10394950" cy="224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90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261</TotalTime>
  <Words>254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Microsoft JhengHei</vt:lpstr>
      <vt:lpstr>Arial</vt:lpstr>
      <vt:lpstr>Courier New</vt:lpstr>
      <vt:lpstr>Impact</vt:lpstr>
      <vt:lpstr>Microsoft Sans Serif</vt:lpstr>
      <vt:lpstr>Main Event</vt:lpstr>
      <vt:lpstr> Autonomous movie review rater</vt:lpstr>
      <vt:lpstr>What this program does?</vt:lpstr>
      <vt:lpstr>Naïve Bayes classifier</vt:lpstr>
      <vt:lpstr>textblob</vt:lpstr>
      <vt:lpstr>execution</vt:lpstr>
      <vt:lpstr>code</vt:lpstr>
      <vt:lpstr>code</vt:lpstr>
      <vt:lpstr>code</vt:lpstr>
      <vt:lpstr>outcome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movie review rater</dc:title>
  <dc:creator>Harguna Sood</dc:creator>
  <cp:lastModifiedBy>Harguna Sood</cp:lastModifiedBy>
  <cp:revision>12</cp:revision>
  <cp:lastPrinted>2018-05-07T06:01:04Z</cp:lastPrinted>
  <dcterms:created xsi:type="dcterms:W3CDTF">2018-05-07T02:09:11Z</dcterms:created>
  <dcterms:modified xsi:type="dcterms:W3CDTF">2018-05-07T06:31:09Z</dcterms:modified>
</cp:coreProperties>
</file>