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837" autoAdjust="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E346B-C0A0-4264-9487-2404E01195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C8C55-0ED6-4B0B-84CF-673AB3DFE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Welcome to view my project of a book over a topic-”Dedication”.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8C55-0ED6-4B0B-84CF-673AB3DFEE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4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Colorful, this particular slide presents the chief motive of colorfulness, representing joy.</a:t>
            </a:r>
          </a:p>
          <a:p>
            <a:r>
              <a:rPr lang="en-US" dirty="0"/>
              <a:t>However Brush stokes and opacity played a significant role, while creating this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8C55-0ED6-4B0B-84CF-673AB3DFEE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96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make it look attractive, 3D Text had been used. Also the use of manual filter using opacity on several layers, result out to be quite fascinating.</a:t>
            </a:r>
          </a:p>
          <a:p>
            <a:r>
              <a:rPr lang="en-US" dirty="0"/>
              <a:t>On top of it the Free hand style “TIME” is enhancing the looks.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8C55-0ED6-4B0B-84CF-673AB3DFEE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here, the viewer is forced a bit to view the background which even symbolizes with the quote mentioned.</a:t>
            </a:r>
          </a:p>
          <a:p>
            <a:r>
              <a:rPr lang="en-US" dirty="0"/>
              <a:t>However, having a brighter text over it enhanced the picture.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8C55-0ED6-4B0B-84CF-673AB3DFEE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12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Simplicity has always been a way out to a particular situation. Like here there is not much colors involved in the picture, still it looks complete.</a:t>
            </a:r>
          </a:p>
          <a:p>
            <a:r>
              <a:rPr lang="en-US" dirty="0"/>
              <a:t>However, using the fade technique matched up with the theme of nothing is “impossible”.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8C55-0ED6-4B0B-84CF-673AB3DFEE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6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5B7F-8775-4780-AF5E-A69E4162E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9E9E5-B64A-427C-9123-C4EE7B4F1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9B10D-768A-4CA2-AB86-E3044AB5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65AD-F445-4CA9-9215-76369F997D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4407B-53DD-4A92-B850-524D6A1C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54556-7A52-4B75-A5D5-5759C844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AD77-4158-4DD6-ACF1-86BFC4E5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0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6DFE-0322-460E-8D85-3E012004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F12DC-FD3F-46A5-A835-A04ED0CCC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C51BF-48EF-4CE8-A8C6-D3EB54BF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65AD-F445-4CA9-9215-76369F997D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83993-C2C5-4F00-9434-05BF6F48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88A3-FAAE-4075-A53E-314EBDA3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AD77-4158-4DD6-ACF1-86BFC4E5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6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10637-1B82-4667-9753-12B90C345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7C9DD-1287-4D47-AC5F-48A224983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C3891-987D-4BF3-93F4-3ACFDC20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65AD-F445-4CA9-9215-76369F997D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4037A-2942-4117-8A04-A35E2B0F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286A5-E26A-4C9B-8ED3-D137C135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AD77-4158-4DD6-ACF1-86BFC4E5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EBD3-A847-4153-AD97-AA205478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50F2D-7210-47CA-98F4-8A7D8CDA3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1B503-8B2E-4ECF-BDD6-79E80D13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65AD-F445-4CA9-9215-76369F997D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E15C2-8396-4625-BCE6-A1BF3934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39890-5220-441E-A2AD-BD449961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AD77-4158-4DD6-ACF1-86BFC4E5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8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8FAE-12DC-4536-A607-122431158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80C1-EFE2-4691-900C-D33FCFC42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430B-E781-496C-8A67-828D3A11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65AD-F445-4CA9-9215-76369F997D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3FC5-1173-4EEC-9759-E46E7C84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14E11-8C77-4BD3-8D4B-7ACE698C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AD77-4158-4DD6-ACF1-86BFC4E5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8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3934-03D0-486F-A653-39C3BA54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3743-40E3-4A17-9A21-B2E30C0A4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CD195-83A9-4F9A-BBCC-17208721A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843C-7BC5-407E-B1CB-456E22E6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65AD-F445-4CA9-9215-76369F997D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CAA78-741C-4C4E-93C2-CD2778E4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6D685-9D96-4692-BE5A-56B383AD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AD77-4158-4DD6-ACF1-86BFC4E5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2FB8-F174-4F7A-8F31-A9DD5D09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BB89B-2620-468A-812A-929E88A13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C7D44-F848-41C0-AF41-B162193F3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4802-7A5D-4844-BC93-FCC446AC3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F6AEE-55A4-492D-A124-25FB43439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0CB19-98C2-459A-8C45-A25DA682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65AD-F445-4CA9-9215-76369F997D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7461A-679F-4E11-826B-77C5BA63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74903-1539-49A5-B94A-F0DD7FB5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AD77-4158-4DD6-ACF1-86BFC4E5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3974-7CF5-40D6-9673-874648E8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9CAA5-A240-4711-8446-91F2A2BE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65AD-F445-4CA9-9215-76369F997D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91B6D-E082-4CA4-B9D3-00494A00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056FD-7556-44CA-A1A3-CB474CAB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AD77-4158-4DD6-ACF1-86BFC4E5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1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45A00-C915-41C0-8EDD-8E7572C0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65AD-F445-4CA9-9215-76369F997D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A4969-BC02-48C1-A5AB-35BC839F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D4146-991C-48FC-97DB-A71E6882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AD77-4158-4DD6-ACF1-86BFC4E5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0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910B-C083-42DE-AAC0-0D6900C5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CB82-0221-4850-AD7D-3B15A738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E82A9-4A53-4C13-9E53-6A3D6D0DF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3B0F9-560B-40B0-9035-E41BF1DF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65AD-F445-4CA9-9215-76369F997D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5302-7264-4138-9397-CE32BF6A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BE29E-5192-4DDF-A83E-34732E4C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AD77-4158-4DD6-ACF1-86BFC4E5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2896-7412-49EE-90B0-D8352B50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D4D35-82E2-401A-89CC-723C1FF8D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52CE3-B1CB-4DE6-8595-D0ADD1A74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C38B-3DDF-4FA8-BF4F-638FED07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65AD-F445-4CA9-9215-76369F997D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1A21E-0039-466E-80AB-B36A9C71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C094C-DF4E-4BAF-AC48-69EECE17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AD77-4158-4DD6-ACF1-86BFC4E5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4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D0296-ADF8-4AA5-B344-04EDEF15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51FFB-8C47-4857-9D6A-1E522441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9059-BE9C-4A00-B3FF-9264118F0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65AD-F445-4CA9-9215-76369F997D0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37574-DE9B-46B1-81D4-885FF0A0C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2E366-AB64-4FF3-B8B3-B3EA8A5E8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EAD77-4158-4DD6-ACF1-86BFC4E5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9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F09073-F5E4-4400-A58E-ABCF73E2C58A}"/>
              </a:ext>
            </a:extLst>
          </p:cNvPr>
          <p:cNvSpPr/>
          <p:nvPr/>
        </p:nvSpPr>
        <p:spPr>
          <a:xfrm>
            <a:off x="3060421" y="2705725"/>
            <a:ext cx="607115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Dedication…</a:t>
            </a:r>
            <a:endParaRPr lang="en-US" sz="8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D9AD0A-546D-4A74-B871-7B9F938DBBD5}"/>
              </a:ext>
            </a:extLst>
          </p:cNvPr>
          <p:cNvSpPr/>
          <p:nvPr/>
        </p:nvSpPr>
        <p:spPr>
          <a:xfrm>
            <a:off x="63061" y="5832465"/>
            <a:ext cx="286809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Hargun</a:t>
            </a:r>
            <a:r>
              <a:rPr lang="en-U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Pal Singh </a:t>
            </a:r>
            <a:r>
              <a:rPr lang="en-US" sz="2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Jassal</a:t>
            </a:r>
            <a:endParaRPr lang="en-US" sz="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GRDN 2200-19F</a:t>
            </a:r>
          </a:p>
          <a:p>
            <a:pPr algn="ctr"/>
            <a:r>
              <a:rPr lang="en-U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8671597</a:t>
            </a:r>
            <a:endParaRPr lang="en-US" sz="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67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9EF0-0493-4EEE-AA8B-628AB7409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28728" cy="1325563"/>
          </a:xfrm>
        </p:spPr>
        <p:txBody>
          <a:bodyPr/>
          <a:lstStyle/>
          <a:p>
            <a:r>
              <a:rPr lang="en-US" dirty="0"/>
              <a:t>Colorful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663D-0F13-472A-8E0E-CCF2FE01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6225" cy="4351338"/>
          </a:xfrm>
        </p:spPr>
        <p:txBody>
          <a:bodyPr/>
          <a:lstStyle/>
          <a:p>
            <a:r>
              <a:rPr lang="en-US" dirty="0"/>
              <a:t>Adding a couple of layers with different colors.</a:t>
            </a:r>
          </a:p>
          <a:p>
            <a:r>
              <a:rPr lang="en-US" dirty="0"/>
              <a:t>Appling distinctive techniques like, opacity.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79F91-8E38-4988-B8CE-BC2A95EECDB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44" y="480768"/>
            <a:ext cx="3720151" cy="61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1083-B88F-47E4-A312-919B6061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28728" cy="1325563"/>
          </a:xfrm>
        </p:spPr>
        <p:txBody>
          <a:bodyPr/>
          <a:lstStyle/>
          <a:p>
            <a:r>
              <a:rPr lang="en-US" dirty="0"/>
              <a:t>Attractive.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1B3E5-08ED-4EAF-95AB-169B4EFC7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3738" cy="4351338"/>
          </a:xfrm>
        </p:spPr>
        <p:txBody>
          <a:bodyPr/>
          <a:lstStyle/>
          <a:p>
            <a:r>
              <a:rPr lang="en-US" dirty="0"/>
              <a:t>Using 3D Text.</a:t>
            </a:r>
          </a:p>
          <a:p>
            <a:r>
              <a:rPr lang="en-US" dirty="0"/>
              <a:t>Gradient to the background.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B564E-8466-4BEB-931D-6B3F5B44BE2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014" y="961534"/>
            <a:ext cx="3567260" cy="56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1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BCA7-F9C2-4D8C-8EA0-95E1C358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the mood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B6EA-744B-4F38-8E37-6471C5004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1903" cy="4351338"/>
          </a:xfrm>
        </p:spPr>
        <p:txBody>
          <a:bodyPr/>
          <a:lstStyle/>
          <a:p>
            <a:r>
              <a:rPr lang="en-US" dirty="0"/>
              <a:t>Saturation.</a:t>
            </a:r>
          </a:p>
          <a:p>
            <a:r>
              <a:rPr lang="en-US" dirty="0"/>
              <a:t>Hue.</a:t>
            </a:r>
          </a:p>
          <a:p>
            <a:r>
              <a:rPr lang="en-US" dirty="0"/>
              <a:t>Bright text </a:t>
            </a:r>
            <a:r>
              <a:rPr lang="en-US"/>
              <a:t>over image.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091E9-E6C9-4E8C-B8B9-D944E9A88E6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948" y="1515269"/>
            <a:ext cx="322199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9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F0B8-B7F5-40BC-B07D-40EFED63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63878" cy="1325563"/>
          </a:xfrm>
        </p:spPr>
        <p:txBody>
          <a:bodyPr/>
          <a:lstStyle/>
          <a:p>
            <a:r>
              <a:rPr lang="en-US" dirty="0"/>
              <a:t>Simplicity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3C1E-A656-4BC4-8CF3-39A525AE9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7751" cy="4351338"/>
          </a:xfrm>
        </p:spPr>
        <p:txBody>
          <a:bodyPr/>
          <a:lstStyle/>
          <a:p>
            <a:r>
              <a:rPr lang="en-US" dirty="0"/>
              <a:t>Faded expression.</a:t>
            </a:r>
          </a:p>
          <a:p>
            <a:r>
              <a:rPr lang="en-US" dirty="0"/>
              <a:t>Using several effects like Dissolve, Difference, and so 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21B6D-FAC2-43DF-BA0C-F9204028DA2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039" y="707010"/>
            <a:ext cx="3796187" cy="591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1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C0E5-656D-4570-A61E-9D059265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682879">
            <a:off x="2130972" y="2362088"/>
            <a:ext cx="6771290" cy="1325563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Comic Sans MS" panose="030F0702030302020204" pitchFamily="66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331238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245</Words>
  <Application>Microsoft Office PowerPoint</Application>
  <PresentationFormat>Widescreen</PresentationFormat>
  <Paragraphs>32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Times New Roman</vt:lpstr>
      <vt:lpstr>Office Theme</vt:lpstr>
      <vt:lpstr>PowerPoint Presentation</vt:lpstr>
      <vt:lpstr>Colorful</vt:lpstr>
      <vt:lpstr>Attractive.</vt:lpstr>
      <vt:lpstr>Altering the mood</vt:lpstr>
      <vt:lpstr>Simplicity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17</cp:revision>
  <dcterms:created xsi:type="dcterms:W3CDTF">2019-12-03T21:46:59Z</dcterms:created>
  <dcterms:modified xsi:type="dcterms:W3CDTF">2019-12-04T00:29:15Z</dcterms:modified>
</cp:coreProperties>
</file>