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78" r:id="rId8"/>
    <p:sldId id="264" r:id="rId9"/>
    <p:sldId id="265" r:id="rId10"/>
    <p:sldId id="266" r:id="rId11"/>
    <p:sldId id="276" r:id="rId12"/>
    <p:sldId id="277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3"/>
    <p:restoredTop sz="94662"/>
  </p:normalViewPr>
  <p:slideViewPr>
    <p:cSldViewPr snapToGrid="0" snapToObjects="1">
      <p:cViewPr>
        <p:scale>
          <a:sx n="79" d="100"/>
          <a:sy n="79" d="100"/>
        </p:scale>
        <p:origin x="4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9C75-38B5-4641-982B-BF93011160F2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9C091-71D1-9048-888F-0703E66F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9C091-71D1-9048-888F-0703E66F9F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3BAF-0167-5C49-B5F2-5CD2D75B4004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8AC3-68CE-CE4F-A1B9-58E417EA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xxx@yy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xxx@yyy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xxx@yyy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9569" y="1805354"/>
            <a:ext cx="2369894" cy="395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59569" y="2362200"/>
            <a:ext cx="2369894" cy="395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59569" y="3071813"/>
            <a:ext cx="2369894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9569" y="3800475"/>
            <a:ext cx="236989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Forgot Password ..?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229" y="440871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SRE/Dev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3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909" y="140499"/>
            <a:ext cx="2114556" cy="6619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14645" y="1910447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RDS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645" y="2551342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Cost Optimization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4645" y="31466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Automation report 24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to 31 </a:t>
            </a:r>
            <a:r>
              <a:rPr lang="en-US" dirty="0" err="1" smtClean="0">
                <a:solidFill>
                  <a:schemeClr val="tx1"/>
                </a:solidFill>
              </a:rPr>
              <a:t>dec</a:t>
            </a:r>
            <a:r>
              <a:rPr lang="en-US" dirty="0" smtClean="0">
                <a:solidFill>
                  <a:schemeClr val="tx1"/>
                </a:solidFill>
              </a:rPr>
              <a:t> 2022.docx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4645" y="37460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KT Video 1.mp4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4645" y="4381158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roaster for Dec 2022.xlsx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4645" y="1042988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earch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84" y="1137901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564052" y="1185913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smtClean="0"/>
              <a:t>for documents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Document</a:t>
            </a:r>
            <a:endParaRPr lang="en-US" dirty="0"/>
          </a:p>
        </p:txBody>
      </p:sp>
      <p:pic>
        <p:nvPicPr>
          <p:cNvPr id="2052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192632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255134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12069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76353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0" y="4376121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28587" y="1257301"/>
            <a:ext cx="1914525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Synup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9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" y="2495550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" y="3148012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Phyllo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50" y="380047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450" y="445293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1449" y="5105398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Synup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909" y="140499"/>
            <a:ext cx="2114556" cy="6619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14645" y="1910447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RDS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645" y="2551342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Cost Optimization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4645" y="31466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Automation report 24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to 31 </a:t>
            </a:r>
            <a:r>
              <a:rPr lang="en-US" dirty="0" err="1" smtClean="0">
                <a:solidFill>
                  <a:schemeClr val="tx1"/>
                </a:solidFill>
              </a:rPr>
              <a:t>dec</a:t>
            </a:r>
            <a:r>
              <a:rPr lang="en-US" dirty="0" smtClean="0">
                <a:solidFill>
                  <a:schemeClr val="tx1"/>
                </a:solidFill>
              </a:rPr>
              <a:t> 2022.docx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4645" y="37460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KT Video 1.mp4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4645" y="4381158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roaster for Dec 2022.xlsx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4645" y="1042988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earch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84" y="1137901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564052" y="1185913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smtClean="0"/>
              <a:t>for documents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Document</a:t>
            </a:r>
            <a:endParaRPr lang="en-US" dirty="0"/>
          </a:p>
        </p:txBody>
      </p:sp>
      <p:pic>
        <p:nvPicPr>
          <p:cNvPr id="2052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192632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255134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12069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76353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0" y="4376121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12584" y="2424009"/>
            <a:ext cx="8292874" cy="220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  <a:r>
              <a:rPr lang="en-US" smtClean="0"/>
              <a:t>pload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15880" y="3765469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89649" y="3780346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" y="2495550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" y="3148012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Phyllo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50" y="380047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450" y="445293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1449" y="5105398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Synup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909" y="140499"/>
            <a:ext cx="2114556" cy="6619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14645" y="1910447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RDS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645" y="2551342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Cost Optimization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4645" y="31466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Automation report 24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to 31 </a:t>
            </a:r>
            <a:r>
              <a:rPr lang="en-US" dirty="0" err="1" smtClean="0">
                <a:solidFill>
                  <a:schemeClr val="tx1"/>
                </a:solidFill>
              </a:rPr>
              <a:t>dec</a:t>
            </a:r>
            <a:r>
              <a:rPr lang="en-US" dirty="0" smtClean="0">
                <a:solidFill>
                  <a:schemeClr val="tx1"/>
                </a:solidFill>
              </a:rPr>
              <a:t> 2022.docx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4645" y="37460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KT Video 1.mp4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4645" y="4381158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roaster for Dec 2022.xlsx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4645" y="1042988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earch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84" y="1137901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564052" y="1185913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smtClean="0"/>
              <a:t>for documents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Document</a:t>
            </a:r>
            <a:endParaRPr lang="en-US" dirty="0"/>
          </a:p>
        </p:txBody>
      </p:sp>
      <p:pic>
        <p:nvPicPr>
          <p:cNvPr id="2052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192632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255134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120692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1" y="3763537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ont Trash - Fa Trash Icon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0" y="4376121"/>
            <a:ext cx="353111" cy="4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rsor - Free arrow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85" y="2149724"/>
            <a:ext cx="552798" cy="5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695574" y="2632147"/>
            <a:ext cx="7445829" cy="132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 you want to delete the document 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63174" y="3453559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54160" y="3459773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" y="2495550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" y="3148012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Phyllo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50" y="380047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450" y="445293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3875" y="1171575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XXX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1449" y="5105398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48" y="3181011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9" y="252480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Project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9420" y="1843088"/>
            <a:ext cx="3317424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Project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9420" y="2524805"/>
            <a:ext cx="1211037" cy="500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40134" y="2524805"/>
            <a:ext cx="1956710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79420" y="3181011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Pradipta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79420" y="3583103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79420" y="3991317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Madhusudhan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9497" y="314835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29497" y="354886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9496" y="394697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8725" y="3190323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Bevel 25"/>
          <p:cNvSpPr/>
          <p:nvPr/>
        </p:nvSpPr>
        <p:spPr>
          <a:xfrm>
            <a:off x="10646229" y="3181011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8725" y="3583382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evel 27"/>
          <p:cNvSpPr/>
          <p:nvPr/>
        </p:nvSpPr>
        <p:spPr>
          <a:xfrm>
            <a:off x="10646229" y="3574070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88725" y="3963176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Bevel 29"/>
          <p:cNvSpPr/>
          <p:nvPr/>
        </p:nvSpPr>
        <p:spPr>
          <a:xfrm>
            <a:off x="10646229" y="3953864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43595" y="5558499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48" y="3181011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9" y="252480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Project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9420" y="1843088"/>
            <a:ext cx="3317424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Project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9420" y="2524805"/>
            <a:ext cx="1211037" cy="500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40134" y="2524805"/>
            <a:ext cx="1956710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79420" y="3181011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Pradipta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79420" y="3583103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79420" y="3991317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Madhusudhan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9497" y="314835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29497" y="354886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9496" y="394697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8725" y="3190323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Bevel 25"/>
          <p:cNvSpPr/>
          <p:nvPr/>
        </p:nvSpPr>
        <p:spPr>
          <a:xfrm>
            <a:off x="10646229" y="3181011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8725" y="3583382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evel 27"/>
          <p:cNvSpPr/>
          <p:nvPr/>
        </p:nvSpPr>
        <p:spPr>
          <a:xfrm>
            <a:off x="10646229" y="3574070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88725" y="3963176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Bevel 29"/>
          <p:cNvSpPr/>
          <p:nvPr/>
        </p:nvSpPr>
        <p:spPr>
          <a:xfrm>
            <a:off x="10646229" y="3953864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43595" y="5558499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95574" y="2632147"/>
            <a:ext cx="7445829" cy="132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  <a:r>
              <a:rPr lang="en-US" dirty="0"/>
              <a:t>s</a:t>
            </a:r>
            <a:r>
              <a:rPr lang="en-US" dirty="0" smtClean="0"/>
              <a:t>aved </a:t>
            </a:r>
            <a:r>
              <a:rPr lang="en-US" dirty="0"/>
              <a:t>s</a:t>
            </a:r>
            <a:r>
              <a:rPr lang="en-US" dirty="0" smtClean="0"/>
              <a:t>uccessfully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2738" y="3492988"/>
            <a:ext cx="571500" cy="37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48" y="3181011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9" y="252480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Project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9420" y="1843088"/>
            <a:ext cx="3317424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Project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9420" y="2524805"/>
            <a:ext cx="1211037" cy="500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40134" y="2524805"/>
            <a:ext cx="1956710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SRE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79420" y="3181011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Pradipta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79420" y="3583103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79420" y="3991317"/>
            <a:ext cx="3317424" cy="2806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Madhusudhan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9497" y="314835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29497" y="354886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9496" y="394697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8725" y="3190323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Bevel 25"/>
          <p:cNvSpPr/>
          <p:nvPr/>
        </p:nvSpPr>
        <p:spPr>
          <a:xfrm>
            <a:off x="10646229" y="3181011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8725" y="3583382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evel 27"/>
          <p:cNvSpPr/>
          <p:nvPr/>
        </p:nvSpPr>
        <p:spPr>
          <a:xfrm>
            <a:off x="10646229" y="3574070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88725" y="3963176"/>
            <a:ext cx="3317424" cy="28539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Bevel 29"/>
          <p:cNvSpPr/>
          <p:nvPr/>
        </p:nvSpPr>
        <p:spPr>
          <a:xfrm>
            <a:off x="10646229" y="3953864"/>
            <a:ext cx="459920" cy="28064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79420" y="5558499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43595" y="5558499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695574" y="2632147"/>
            <a:ext cx="7445829" cy="132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is now published successfully 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32738" y="3492988"/>
            <a:ext cx="571500" cy="37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3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Project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1447" y="445055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4171" y="1764507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84171" y="2382440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Enter Email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4171" y="2983281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Contact Number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84171" y="3580803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Alternative  Contact Number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94463" y="4961843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New SRE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1446" y="507563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Add SRE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Project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84171" y="1764507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84171" y="2382440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Enter Email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84171" y="2983281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Contact Number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84171" y="3580803"/>
            <a:ext cx="3086100" cy="43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Alternative  Contact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95574" y="2632147"/>
            <a:ext cx="7445829" cy="132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SRE added successfully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32738" y="3492988"/>
            <a:ext cx="571500" cy="37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1447" y="445055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446" y="507563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Add SRE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94463" y="4961843"/>
            <a:ext cx="166551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New SRE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2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Project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1447" y="445055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446" y="507563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Add SRE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47402" y="1124630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earch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41" y="1219543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96809" y="1267555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SRE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47402" y="2139043"/>
            <a:ext cx="7013126" cy="1511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47402" y="3944880"/>
            <a:ext cx="7013126" cy="1511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105" y="2354551"/>
            <a:ext cx="53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Adesh Gowda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xxx@yyy.com</a:t>
            </a:r>
            <a:endParaRPr lang="en-US" dirty="0" smtClean="0"/>
          </a:p>
          <a:p>
            <a:r>
              <a:rPr lang="en-US" dirty="0" smtClean="0"/>
              <a:t>Mob: 9999999999, 8888888888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2105" y="4086212"/>
            <a:ext cx="53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Harish Matur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xxx@yyy.com</a:t>
            </a:r>
            <a:endParaRPr lang="en-US" dirty="0" smtClean="0"/>
          </a:p>
          <a:p>
            <a:r>
              <a:rPr lang="en-US" dirty="0" smtClean="0"/>
              <a:t>Mob: 9999999999, 8888888888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27671" y="2354551"/>
            <a:ext cx="1322615" cy="392221"/>
          </a:xfrm>
          <a:prstGeom prst="roundRect">
            <a:avLst/>
          </a:prstGeom>
          <a:solidFill>
            <a:schemeClr val="accent1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127671" y="2979630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127671" y="4179959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27671" y="4805038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448" y="4457701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3875" y="1171575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SRE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0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0057" y="1224643"/>
            <a:ext cx="8229600" cy="475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2186" y="1485900"/>
            <a:ext cx="4359728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Adesh Gowda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2186" y="2204867"/>
            <a:ext cx="4359728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xxx@yyy.com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2186" y="2923834"/>
            <a:ext cx="4359728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9999999999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92186" y="3642801"/>
            <a:ext cx="4359728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8888888888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39292" y="4502857"/>
            <a:ext cx="16655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1026" name="Picture 2" descr="dit, pencil Icon in Zw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1" y="1537606"/>
            <a:ext cx="435429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it, pencil Icon in Zw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0" y="2232420"/>
            <a:ext cx="435429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it, pencil Icon in Zw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0" y="2949346"/>
            <a:ext cx="435429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it, pencil Icon in Zw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0" y="3566430"/>
            <a:ext cx="435429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7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Project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1447" y="445055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446" y="507563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Add SRE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47402" y="1124630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earch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41" y="1219543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96809" y="1267555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SRE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47402" y="2139043"/>
            <a:ext cx="7013126" cy="1511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47402" y="3944880"/>
            <a:ext cx="7013126" cy="1511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105" y="2354551"/>
            <a:ext cx="53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Adesh Gowda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xxx@yyy.com</a:t>
            </a:r>
            <a:endParaRPr lang="en-US" dirty="0" smtClean="0"/>
          </a:p>
          <a:p>
            <a:r>
              <a:rPr lang="en-US" dirty="0" smtClean="0"/>
              <a:t>Mob: 9999999999, 8888888888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2105" y="4086212"/>
            <a:ext cx="53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Harish Matur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xxx@yyy.com</a:t>
            </a:r>
            <a:endParaRPr lang="en-US" dirty="0" smtClean="0"/>
          </a:p>
          <a:p>
            <a:r>
              <a:rPr lang="en-US" dirty="0" smtClean="0"/>
              <a:t>Mob: 9999999999, 8888888888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27671" y="2354551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127671" y="2979630"/>
            <a:ext cx="1322615" cy="392221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127671" y="4179959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27671" y="4805038"/>
            <a:ext cx="1322615" cy="392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695574" y="2632147"/>
            <a:ext cx="7445829" cy="132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 you want to delete ?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63174" y="3453559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54160" y="3459773"/>
            <a:ext cx="960240" cy="4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" y="2495550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" y="3148012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Phyllo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50" y="3800474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450" y="4452936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3875" y="1171575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SRE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8587" y="1257301"/>
            <a:ext cx="1914525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909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Bevel 13"/>
          <p:cNvSpPr/>
          <p:nvPr/>
        </p:nvSpPr>
        <p:spPr>
          <a:xfrm>
            <a:off x="3886189" y="1585911"/>
            <a:ext cx="3627358" cy="957263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Shift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Bevel 14"/>
          <p:cNvSpPr/>
          <p:nvPr/>
        </p:nvSpPr>
        <p:spPr>
          <a:xfrm>
            <a:off x="3886189" y="2767011"/>
            <a:ext cx="3627358" cy="957263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Shift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Bevel 15"/>
          <p:cNvSpPr/>
          <p:nvPr/>
        </p:nvSpPr>
        <p:spPr>
          <a:xfrm>
            <a:off x="3886189" y="3948111"/>
            <a:ext cx="3627358" cy="1666877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Shift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Pradipta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Nikhil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43801" y="1585911"/>
            <a:ext cx="2971811" cy="4029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Pradipta</a:t>
            </a:r>
          </a:p>
          <a:p>
            <a:r>
              <a:rPr lang="en-US" dirty="0" smtClean="0"/>
              <a:t>Contact number:- 9999999999</a:t>
            </a:r>
          </a:p>
          <a:p>
            <a:r>
              <a:rPr lang="en-US" dirty="0" smtClean="0"/>
              <a:t>Email:- </a:t>
            </a:r>
            <a:r>
              <a:rPr lang="en-US" dirty="0" smtClean="0">
                <a:hlinkClick r:id="rId2"/>
              </a:rPr>
              <a:t>xxx@yyy.com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Nikhil</a:t>
            </a:r>
          </a:p>
          <a:p>
            <a:r>
              <a:rPr lang="en-US" dirty="0" smtClean="0"/>
              <a:t>Contact number:- 9999999999</a:t>
            </a:r>
          </a:p>
          <a:p>
            <a:r>
              <a:rPr lang="en-US" dirty="0" smtClean="0"/>
              <a:t>Email:- </a:t>
            </a:r>
            <a:r>
              <a:rPr lang="en-US" dirty="0" smtClean="0">
                <a:hlinkClick r:id="rId2"/>
              </a:rPr>
              <a:t>xxx@yyy.com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619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8587" y="1257301"/>
            <a:ext cx="1914525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909" y="140499"/>
            <a:ext cx="2114556" cy="6619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3228" y="1257301"/>
            <a:ext cx="6400813" cy="4743449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1805" y="5529262"/>
            <a:ext cx="534352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72474" y="5543550"/>
            <a:ext cx="914414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3228" y="5543550"/>
            <a:ext cx="534352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tx1"/>
                </a:solidFill>
              </a:rPr>
              <a:t>Type</a:t>
            </a:r>
            <a:r>
              <a:rPr lang="mr-IN" i="1" dirty="0" smtClean="0">
                <a:solidFill>
                  <a:schemeClr val="tx1"/>
                </a:solidFill>
              </a:rPr>
              <a:t>…</a:t>
            </a:r>
            <a:r>
              <a:rPr lang="en-US" i="1" dirty="0" smtClean="0">
                <a:solidFill>
                  <a:schemeClr val="tx1"/>
                </a:solidFill>
              </a:rPr>
              <a:t>..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6092" y="1257302"/>
            <a:ext cx="1943096" cy="42862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Today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72053" y="1257303"/>
            <a:ext cx="4314836" cy="42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30.12.2022.       21.30.33 PM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8829681" y="1328739"/>
            <a:ext cx="357187" cy="2857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86092" y="1914524"/>
            <a:ext cx="6200776" cy="344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Gopichand-</a:t>
            </a:r>
            <a:r>
              <a:rPr lang="en-US" dirty="0" smtClean="0"/>
              <a:t>Please watch X Region closely as we are seeing increase in traffic for today---</a:t>
            </a:r>
            <a:r>
              <a:rPr lang="en-US" sz="1000" dirty="0" smtClean="0"/>
              <a:t>16.08</a:t>
            </a:r>
            <a:endParaRPr lang="en-US" dirty="0" smtClean="0"/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Santosh-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RCA for xx issue is ---</a:t>
            </a:r>
            <a:r>
              <a:rPr lang="en-US" sz="1000" dirty="0" smtClean="0"/>
              <a:t>17.10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Manu TG- </a:t>
            </a:r>
            <a:r>
              <a:rPr lang="en-US" dirty="0" smtClean="0"/>
              <a:t>Ignore xxx alarms, confirmed with </a:t>
            </a:r>
            <a:r>
              <a:rPr lang="en-US" dirty="0" err="1" smtClean="0"/>
              <a:t>Gautam</a:t>
            </a:r>
            <a:r>
              <a:rPr lang="en-US" dirty="0" smtClean="0"/>
              <a:t>----</a:t>
            </a:r>
            <a:r>
              <a:rPr lang="en-US" sz="1000" dirty="0" smtClean="0"/>
              <a:t>20.10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Harish-</a:t>
            </a:r>
            <a:r>
              <a:rPr lang="en-US" dirty="0" smtClean="0"/>
              <a:t> Please contact me for RDS related issue---</a:t>
            </a:r>
            <a:r>
              <a:rPr lang="en-US" sz="800" dirty="0" smtClean="0"/>
              <a:t>21.10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Pradipta-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DB 1003 need to be monitored closely---</a:t>
            </a:r>
            <a:r>
              <a:rPr lang="en-US" sz="1000" dirty="0" smtClean="0"/>
              <a:t>21.15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60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8587" y="1257301"/>
            <a:ext cx="1914525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909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619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4645" y="1910447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RDS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14645" y="2551342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Cost Optimization SOP.docx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645" y="31466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Automation report 24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to 31 </a:t>
            </a:r>
            <a:r>
              <a:rPr lang="en-US" dirty="0" err="1" smtClean="0">
                <a:solidFill>
                  <a:schemeClr val="tx1"/>
                </a:solidFill>
              </a:rPr>
              <a:t>dec</a:t>
            </a:r>
            <a:r>
              <a:rPr lang="en-US" dirty="0" smtClean="0">
                <a:solidFill>
                  <a:schemeClr val="tx1"/>
                </a:solidFill>
              </a:rPr>
              <a:t> 2022.docx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4645" y="3746061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KT Video 1.mp4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4645" y="4381158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roaster for Dec 2022.xlsx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4645" y="5016255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RDS cost optimization report Dec 2022.docx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4645" y="5606476"/>
            <a:ext cx="7013126" cy="46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Pagerduty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dec</a:t>
            </a:r>
            <a:r>
              <a:rPr lang="en-US" dirty="0" smtClean="0">
                <a:solidFill>
                  <a:schemeClr val="tx1"/>
                </a:solidFill>
              </a:rPr>
              <a:t> 2022-xlsx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4645" y="1042988"/>
            <a:ext cx="7013126" cy="65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arch icon - Free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84" y="1137901"/>
            <a:ext cx="509929" cy="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64052" y="1185913"/>
            <a:ext cx="31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smtClean="0"/>
              <a:t>for documents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8587" y="1257301"/>
            <a:ext cx="1914525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4645" y="128589"/>
            <a:ext cx="2114556" cy="65722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7777" y="135737"/>
            <a:ext cx="2114556" cy="66674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909" y="140499"/>
            <a:ext cx="2114556" cy="64531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4646" y="1618568"/>
            <a:ext cx="6343660" cy="4029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Task given by Ravi petlur</a:t>
            </a:r>
            <a:r>
              <a:rPr lang="en-US" dirty="0"/>
              <a:t> </a:t>
            </a:r>
            <a:r>
              <a:rPr lang="en-US" dirty="0" smtClean="0"/>
              <a:t>on slack at 12.15 pm to Harish Matur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r>
              <a:rPr lang="en-US" sz="1000" i="1" dirty="0" smtClean="0"/>
              <a:t>Manu TG 12.17</a:t>
            </a:r>
          </a:p>
          <a:p>
            <a:pPr marL="228600" indent="-228600">
              <a:buAutoNum type="arabicPeriod"/>
            </a:pPr>
            <a:endParaRPr lang="en-US" sz="1000" i="1" dirty="0"/>
          </a:p>
          <a:p>
            <a:pPr marL="228600" indent="-228600">
              <a:buAutoNum type="arabicPeriod"/>
            </a:pPr>
            <a:endParaRPr lang="en-US" sz="1000" i="1" dirty="0" smtClean="0"/>
          </a:p>
          <a:p>
            <a:pPr marL="228600" indent="-228600">
              <a:buAutoNum type="arabicPeriod"/>
            </a:pPr>
            <a:endParaRPr lang="en-US" sz="1000" i="1" dirty="0" smtClean="0"/>
          </a:p>
          <a:p>
            <a:r>
              <a:rPr lang="en-US" dirty="0" smtClean="0"/>
              <a:t>2. Task given by Manu </a:t>
            </a:r>
            <a:r>
              <a:rPr lang="en-US" dirty="0" err="1" smtClean="0"/>
              <a:t>tg</a:t>
            </a:r>
            <a:r>
              <a:rPr lang="en-US" dirty="0" smtClean="0"/>
              <a:t> on teams at 14.21 PM to Nava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r>
              <a:rPr lang="en-US" sz="1000" dirty="0" smtClean="0"/>
              <a:t>Adesh</a:t>
            </a:r>
            <a:r>
              <a:rPr lang="en-US" sz="1000" i="1" dirty="0" smtClean="0"/>
              <a:t> 14.25</a:t>
            </a:r>
            <a:endParaRPr lang="en-US" sz="1000" i="1" dirty="0"/>
          </a:p>
          <a:p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344041" y="140499"/>
            <a:ext cx="2114556" cy="6619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Shifts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43891" y="5190445"/>
            <a:ext cx="914414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645" y="5190445"/>
            <a:ext cx="534352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tx1"/>
                </a:solidFill>
              </a:rPr>
              <a:t>Type</a:t>
            </a:r>
            <a:r>
              <a:rPr lang="mr-IN" i="1" dirty="0" smtClean="0">
                <a:solidFill>
                  <a:schemeClr val="tx1"/>
                </a:solidFill>
              </a:rPr>
              <a:t>…</a:t>
            </a:r>
            <a:r>
              <a:rPr lang="en-US" i="1" dirty="0" smtClean="0">
                <a:solidFill>
                  <a:schemeClr val="tx1"/>
                </a:solidFill>
              </a:rPr>
              <a:t>..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5029201" y="3135085"/>
            <a:ext cx="4020909" cy="538843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Task completed</a:t>
            </a:r>
            <a:r>
              <a:rPr lang="mr-IN" dirty="0" smtClean="0"/>
              <a:t>…</a:t>
            </a:r>
            <a:r>
              <a:rPr lang="en-US" sz="1000" dirty="0" smtClean="0"/>
              <a:t>Harish 12.41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894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9569" y="1805354"/>
            <a:ext cx="2369894" cy="395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59569" y="2362200"/>
            <a:ext cx="2369894" cy="395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59569" y="3071813"/>
            <a:ext cx="2369894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9569" y="3800475"/>
            <a:ext cx="236989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Forgot Password ..?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" y="620486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4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086100" cy="785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ET-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Cloudms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" y="1843088"/>
            <a:ext cx="26717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49" y="3150395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9" y="2496741"/>
            <a:ext cx="2671763" cy="50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" y="3804049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Project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00125"/>
            <a:ext cx="121920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3875" y="1171575"/>
            <a:ext cx="37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XXX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6200775"/>
            <a:ext cx="12192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1447" y="4502350"/>
            <a:ext cx="2671763" cy="500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629</Words>
  <Application>Microsoft Macintosh PowerPoint</Application>
  <PresentationFormat>Widescreen</PresentationFormat>
  <Paragraphs>295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Chander.M</dc:creator>
  <cp:lastModifiedBy>Manu Chander.M</cp:lastModifiedBy>
  <cp:revision>23</cp:revision>
  <cp:lastPrinted>2022-12-31T16:19:47Z</cp:lastPrinted>
  <dcterms:created xsi:type="dcterms:W3CDTF">2022-12-30T08:02:44Z</dcterms:created>
  <dcterms:modified xsi:type="dcterms:W3CDTF">2022-12-31T16:19:49Z</dcterms:modified>
</cp:coreProperties>
</file>