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78765" y="483235"/>
            <a:ext cx="11332210" cy="1283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>
                <a:solidFill>
                  <a:srgbClr val="C00000"/>
                </a:solidFill>
              </a:rPr>
              <a:t>A factory has a machine that dispenses 80 mL of fluid in a bottle. An employee believes the average amount of fluid is not 80 mL. Using 40 samples, he measures the average amount dispensed by the machine to be 78 mL with a standard deviation of 2.5. (a) State the null and alternative hypotheses. (b) At a 95% confidence level, is there enough evidence to support the idea that the machine is not working properly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381500" y="80010"/>
            <a:ext cx="5570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</a:rPr>
              <a:t>Z-Test for Single Mean(two tail test)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5920" y="1766570"/>
            <a:ext cx="10748010" cy="4906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>
                <a:sym typeface="+mn-ea"/>
              </a:rPr>
              <a:t># Given data</a:t>
            </a:r>
            <a:endParaRPr lang="en-US"/>
          </a:p>
          <a:p>
            <a:r>
              <a:rPr lang="en-US">
                <a:sym typeface="+mn-ea"/>
              </a:rPr>
              <a:t>sample_mean = 78, population_mean = 80, population_std_dev = 2.5, sample_size = 40</a:t>
            </a:r>
            <a:endParaRPr lang="en-US"/>
          </a:p>
          <a:p>
            <a:endParaRPr lang="en-US"/>
          </a:p>
          <a:p>
            <a:r>
              <a:rPr lang="en-US"/>
              <a:t># Z-test calculation</a:t>
            </a:r>
            <a:endParaRPr lang="en-US"/>
          </a:p>
          <a:p>
            <a:r>
              <a:rPr lang="en-US"/>
              <a:t>z_statistic = (sample_mean - population_mean) / (population_std_dev / np.sqrt(sample_size)) # z_statistic -&gt; -5.059</a:t>
            </a:r>
            <a:endParaRPr lang="en-US"/>
          </a:p>
          <a:p>
            <a:endParaRPr lang="en-US"/>
          </a:p>
          <a:p>
            <a:r>
              <a:rPr lang="en-US"/>
              <a:t># Two-tailed test at 95% confidence level</a:t>
            </a:r>
            <a:endParaRPr lang="en-US"/>
          </a:p>
          <a:p>
            <a:r>
              <a:rPr lang="en-US"/>
              <a:t>p_value = 2 * (1 - stats.norm.cdf(np.abs(z_statistic)))  # p_value -&gt;4.200393977082939e-07</a:t>
            </a:r>
            <a:endParaRPr lang="en-US"/>
          </a:p>
          <a:p>
            <a:endParaRPr lang="en-US"/>
          </a:p>
          <a:p>
            <a:r>
              <a:rPr lang="en-US"/>
              <a:t># Compare p-value with significance level (e.g., 0.05)</a:t>
            </a:r>
            <a:endParaRPr lang="en-US"/>
          </a:p>
          <a:p>
            <a:r>
              <a:rPr lang="en-US"/>
              <a:t>alpha = 0.05</a:t>
            </a:r>
            <a:endParaRPr lang="en-US"/>
          </a:p>
          <a:p>
            <a:r>
              <a:rPr lang="en-US"/>
              <a:t>if p_value &lt; alpha:</a:t>
            </a:r>
            <a:endParaRPr lang="en-US"/>
          </a:p>
          <a:p>
            <a:r>
              <a:rPr lang="en-US"/>
              <a:t>    print("Reject the null hypothesis: There is enough evidence to support the idea that the machine is not working properly.")</a:t>
            </a:r>
            <a:endParaRPr lang="en-US"/>
          </a:p>
          <a:p>
            <a:r>
              <a:rPr lang="en-US"/>
              <a:t>else:</a:t>
            </a:r>
            <a:endParaRPr lang="en-US"/>
          </a:p>
          <a:p>
            <a:r>
              <a:rPr lang="en-US"/>
              <a:t>    print("Fail to reject the null hypothesis: There is not enough evide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0245" y="3206750"/>
            <a:ext cx="2470785" cy="2025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35" y="194945"/>
            <a:ext cx="12090400" cy="5389880"/>
          </a:xfrm>
        </p:spPr>
        <p:txBody>
          <a:bodyPr>
            <a:noAutofit/>
          </a:bodyPr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Null Hypothesis (H0): The true mean (μ) weight is equal to 80.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Alternative Hypothesis (H1): The true mean (μ) weight is less than 80.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# Given data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sample_mean = 78,population_mean = 80, population_std_dev = 2.5, sample_size = 40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 Z-test calculation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z_statistic = (sample_mean - population_mean) / (population_std_dev / np.sqrt(sample_size))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 One-tailed test at 95% confidence level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p_value = stats.norm.cdf(z_statistic) # </a:t>
            </a:r>
            <a:r>
              <a:rPr lang="en-US" sz="1800">
                <a:sym typeface="+mn-ea"/>
              </a:rPr>
              <a:t>p_valu - &gt;</a:t>
            </a:r>
            <a:r>
              <a:rPr lang="en-US" sz="1800"/>
              <a:t>2.1001969880109995e-07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 Compare p-value with significance level (e.g., 0.05)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alpha = 0.05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if p_value &lt; alpha: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print("Reject the null hypothesis: There is enough evidence to support the idea that the machine dispenses less fluid.")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else: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print("Fail to reject the null hypothesis: There is not enough evidence to conclude that the machine dispenses less fluid.")</a:t>
            </a: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3839845" y="166370"/>
            <a:ext cx="5570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ym typeface="+mn-ea"/>
              </a:rPr>
              <a:t>Z-Test for Single Mean(one tail test)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084320" cy="539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40" y="0"/>
            <a:ext cx="3924300" cy="481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860" y="125730"/>
            <a:ext cx="3787140" cy="4701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785" y="4827270"/>
            <a:ext cx="3209290" cy="20485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660" y="6538595"/>
            <a:ext cx="35648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ref: https://www.cuemath.com/anova-formula/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5620" y="1906905"/>
            <a:ext cx="2640965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5610" y="1455420"/>
            <a:ext cx="264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Dataset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2805" y="2281555"/>
            <a:ext cx="3063240" cy="762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009640" y="3043555"/>
            <a:ext cx="4798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if the f-score is high thenthat feature is important </a:t>
            </a:r>
            <a:endParaRPr lang="en-US"/>
          </a:p>
          <a:p>
            <a:r>
              <a:rPr lang="en-US"/>
              <a:t>if the F is less then that feature is notimportant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930775" y="417068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Null Hypothesis ​: There is no significant difference between the group means.</a:t>
            </a:r>
            <a:endParaRPr lang="en-US"/>
          </a:p>
          <a:p>
            <a:r>
              <a:rPr lang="en-US"/>
              <a:t>Alternative Hypothesis : There is a significant difference between at least two group means.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calculate within group variance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6595" y="2448560"/>
            <a:ext cx="5181600" cy="21723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84805"/>
            <a:ext cx="5181600" cy="2232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35" y="3919220"/>
            <a:ext cx="2842260" cy="70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0995" y="1501140"/>
            <a:ext cx="5181600" cy="20313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595" y="821690"/>
            <a:ext cx="250761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20" y="2136140"/>
            <a:ext cx="391604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965" y="3386455"/>
            <a:ext cx="1805940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710" y="4779010"/>
            <a:ext cx="3832860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335" y="5547360"/>
            <a:ext cx="4130040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65125"/>
            <a:ext cx="3329940" cy="30251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09060" y="257175"/>
            <a:ext cx="51816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70" y="2681605"/>
            <a:ext cx="5043170" cy="3980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716530"/>
            <a:ext cx="5181600" cy="2569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Presentation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calculate within group variance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Hariharan.Sivakumar</cp:lastModifiedBy>
  <cp:revision>35</cp:revision>
  <dcterms:created xsi:type="dcterms:W3CDTF">2023-12-11T16:05:00Z</dcterms:created>
  <dcterms:modified xsi:type="dcterms:W3CDTF">2023-12-12T12:33:30Z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6986B790AFDB443BB9A1D83B87D01821_13</vt:lpwstr>
  </property>
  <property fmtid="{D5CDD505-2E9C-101B-9397-08002B2CF9AE}" pid="3" name="KSOProductBuildVer">
    <vt:lpwstr>1033-12.2.0.13306</vt:lpwstr>
  </property>
</Properties>
</file>