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E0-B91A-46DA-85D2-7855C253430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7893-4F3F-4BAE-8DDA-D9271617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949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E0-B91A-46DA-85D2-7855C253430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7893-4F3F-4BAE-8DDA-D9271617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754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E0-B91A-46DA-85D2-7855C253430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7893-4F3F-4BAE-8DDA-D9271617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932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E0-B91A-46DA-85D2-7855C253430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7893-4F3F-4BAE-8DDA-D9271617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54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E0-B91A-46DA-85D2-7855C253430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7893-4F3F-4BAE-8DDA-D9271617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77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E0-B91A-46DA-85D2-7855C253430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7893-4F3F-4BAE-8DDA-D9271617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39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E0-B91A-46DA-85D2-7855C253430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7893-4F3F-4BAE-8DDA-D9271617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69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E0-B91A-46DA-85D2-7855C253430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7893-4F3F-4BAE-8DDA-D9271617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78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E0-B91A-46DA-85D2-7855C253430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7893-4F3F-4BAE-8DDA-D9271617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71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E0-B91A-46DA-85D2-7855C253430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7893-4F3F-4BAE-8DDA-D9271617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557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F4DE0-B91A-46DA-85D2-7855C253430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E7893-4F3F-4BAE-8DDA-D9271617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66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1F4DE0-B91A-46DA-85D2-7855C253430F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E7893-4F3F-4BAE-8DDA-D9271617C0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6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796" y="2736380"/>
            <a:ext cx="3193576" cy="23951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125" y="1624083"/>
            <a:ext cx="3220874" cy="24156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9409" y="4664123"/>
            <a:ext cx="2925169" cy="21938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95231"/>
            <a:ext cx="2984310" cy="22382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637731"/>
            <a:ext cx="3098042" cy="23235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66698" y="133738"/>
            <a:ext cx="49814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/>
              <a:t>Robot Components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6539" y="4080682"/>
            <a:ext cx="1801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Caster wheel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65070" y="1103234"/>
            <a:ext cx="1119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Wheels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11554" y="2255421"/>
            <a:ext cx="1093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Motors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024444" y="4264398"/>
            <a:ext cx="1088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</a:t>
            </a:r>
            <a:r>
              <a:rPr lang="en-IN" sz="2400"/>
              <a:t>hassis</a:t>
            </a:r>
            <a:endParaRPr lang="en-IN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130756" y="1223832"/>
            <a:ext cx="296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Screws, nuts and bolts</a:t>
            </a:r>
          </a:p>
        </p:txBody>
      </p:sp>
    </p:spTree>
    <p:extLst>
      <p:ext uri="{BB962C8B-B14F-4D97-AF65-F5344CB8AC3E}">
        <p14:creationId xmlns:p14="http://schemas.microsoft.com/office/powerpoint/2010/main" val="3774865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HARI Aditya</cp:lastModifiedBy>
  <cp:revision>2</cp:revision>
  <dcterms:created xsi:type="dcterms:W3CDTF">2023-03-11T05:19:58Z</dcterms:created>
  <dcterms:modified xsi:type="dcterms:W3CDTF">2023-03-13T07:46:48Z</dcterms:modified>
</cp:coreProperties>
</file>