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330652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0330652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0330652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0330652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330652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330652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0330652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0330652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0330652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0330652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0330652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0330652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824600"/>
            <a:ext cx="9536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Different Generations (1G,2G,3G,4G,5G)</a:t>
            </a:r>
            <a:endParaRPr b="1" sz="5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186225" y="810050"/>
            <a:ext cx="522600" cy="1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093975" y="840775"/>
            <a:ext cx="12501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2010-2016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7610400" y="820250"/>
            <a:ext cx="450900" cy="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3">
            <a:alphaModFix/>
          </a:blip>
          <a:srcRect b="8115" l="5556" r="3360" t="50977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