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97048-72E6-4D93-9BA5-41E43AD536D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6D28A-FC45-420A-99D5-B8152B5591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6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14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40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4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48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5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86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96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74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60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504B-E78A-4223-9E8D-FF6666E9B445}" type="datetimeFigureOut">
              <a:rPr lang="en-AU" smtClean="0"/>
              <a:t>14/03/2020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75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65D521-8045-428F-BFA4-9ACA61CB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723"/>
            <a:ext cx="2405849" cy="3972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1CA34-C014-4298-84FF-1C5F3854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031" y="1362723"/>
            <a:ext cx="2166113" cy="3972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DAF31-903A-4277-9D1C-46487C9F9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326" y="1362723"/>
            <a:ext cx="2395118" cy="3972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CCDA2-EAD3-45A6-BC23-AD8170818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026" y="1362723"/>
            <a:ext cx="2747974" cy="39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2036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chen2013_test.pdf</dc:title>
  <dc:creator>Harikrishnan Magarabooshanam</dc:creator>
  <cp:lastModifiedBy>Harikrishnan Magarabooshanam</cp:lastModifiedBy>
  <cp:revision>22</cp:revision>
  <dcterms:created xsi:type="dcterms:W3CDTF">2019-09-11T03:49:25Z</dcterms:created>
  <dcterms:modified xsi:type="dcterms:W3CDTF">2020-03-14T06:24:44Z</dcterms:modified>
</cp:coreProperties>
</file>