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65" r:id="rId3"/>
    <p:sldId id="26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BFF93-8C12-4E93-B16D-2DFC25ED0F0A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90D6-DAD6-4A25-A421-D386C146B5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40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2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27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20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5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2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07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04B-E78A-4223-9E8D-FF6666E9B445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D86988-1FE5-4F4F-98DE-8B81AC87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7" y="0"/>
            <a:ext cx="3175192" cy="985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A6A9E-0565-4B35-8FF1-CD32BF77476E}"/>
              </a:ext>
            </a:extLst>
          </p:cNvPr>
          <p:cNvSpPr txBox="1"/>
          <p:nvPr/>
        </p:nvSpPr>
        <p:spPr>
          <a:xfrm>
            <a:off x="1333551" y="2876592"/>
            <a:ext cx="1284203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Fire-HF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8DC5B-0686-46FA-B893-30573E6FE732}"/>
              </a:ext>
            </a:extLst>
          </p:cNvPr>
          <p:cNvSpPr txBox="1"/>
          <p:nvPr/>
        </p:nvSpPr>
        <p:spPr>
          <a:xfrm>
            <a:off x="1333552" y="9014140"/>
            <a:ext cx="128420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Fire-CF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87968-7205-4687-B61B-0EF0D6203D36}"/>
              </a:ext>
            </a:extLst>
          </p:cNvPr>
          <p:cNvSpPr txBox="1"/>
          <p:nvPr/>
        </p:nvSpPr>
        <p:spPr>
          <a:xfrm>
            <a:off x="3892551" y="42909"/>
            <a:ext cx="720613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Pb1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92E47-4EE7-4886-A80A-60E969759EC0}"/>
              </a:ext>
            </a:extLst>
          </p:cNvPr>
          <p:cNvSpPr txBox="1"/>
          <p:nvPr/>
        </p:nvSpPr>
        <p:spPr>
          <a:xfrm>
            <a:off x="3892550" y="2312937"/>
            <a:ext cx="72061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Pb2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BB068A-0B8A-4C8B-8A76-BDDBD4CE6A29}"/>
              </a:ext>
            </a:extLst>
          </p:cNvPr>
          <p:cNvSpPr/>
          <p:nvPr/>
        </p:nvSpPr>
        <p:spPr>
          <a:xfrm>
            <a:off x="3484970" y="34935"/>
            <a:ext cx="303840" cy="32867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E83D17-9A6D-4738-8F46-8BEA142814B9}"/>
              </a:ext>
            </a:extLst>
          </p:cNvPr>
          <p:cNvSpPr/>
          <p:nvPr/>
        </p:nvSpPr>
        <p:spPr>
          <a:xfrm>
            <a:off x="3484970" y="2396598"/>
            <a:ext cx="303840" cy="32867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51698-734C-4DE9-8317-CD40245D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40" y="3904928"/>
            <a:ext cx="5118156" cy="445160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B9F851-87D3-40C4-BB85-C14A59331B2F}"/>
              </a:ext>
            </a:extLst>
          </p:cNvPr>
          <p:cNvSpPr/>
          <p:nvPr/>
        </p:nvSpPr>
        <p:spPr>
          <a:xfrm>
            <a:off x="3484970" y="1205092"/>
            <a:ext cx="303840" cy="32867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44620-D767-4FA3-A2FF-CA561492E121}"/>
              </a:ext>
            </a:extLst>
          </p:cNvPr>
          <p:cNvSpPr txBox="1"/>
          <p:nvPr/>
        </p:nvSpPr>
        <p:spPr>
          <a:xfrm>
            <a:off x="3892551" y="1133031"/>
            <a:ext cx="1377949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Pb1-Pb2</a:t>
            </a:r>
          </a:p>
        </p:txBody>
      </p:sp>
    </p:spTree>
    <p:extLst>
      <p:ext uri="{BB962C8B-B14F-4D97-AF65-F5344CB8AC3E}">
        <p14:creationId xmlns:p14="http://schemas.microsoft.com/office/powerpoint/2010/main" val="235262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EA6D9A-2F84-4933-A7E5-E249B916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1" y="170964"/>
            <a:ext cx="3089088" cy="9360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AD62F-1160-4B1C-BE7C-0AF07BDE3E76}"/>
              </a:ext>
            </a:extLst>
          </p:cNvPr>
          <p:cNvSpPr txBox="1"/>
          <p:nvPr/>
        </p:nvSpPr>
        <p:spPr>
          <a:xfrm>
            <a:off x="1311068" y="602201"/>
            <a:ext cx="1508331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 err="1"/>
              <a:t>Amb</a:t>
            </a:r>
            <a:r>
              <a:rPr lang="en-AU" sz="3000" dirty="0"/>
              <a:t>-HF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00C0A-2CA2-4222-A4A5-3E9EC552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60" y="1470166"/>
            <a:ext cx="5051797" cy="4393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07CD3-0B23-4247-855E-D9A56E881C6D}"/>
              </a:ext>
            </a:extLst>
          </p:cNvPr>
          <p:cNvSpPr txBox="1"/>
          <p:nvPr/>
        </p:nvSpPr>
        <p:spPr>
          <a:xfrm>
            <a:off x="1416460" y="6310439"/>
            <a:ext cx="150833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 err="1"/>
              <a:t>Amb</a:t>
            </a:r>
            <a:r>
              <a:rPr lang="en-AU" sz="3000" dirty="0"/>
              <a:t>-CF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F4A10-7E18-4514-8F50-B9503E6897A7}"/>
              </a:ext>
            </a:extLst>
          </p:cNvPr>
          <p:cNvSpPr txBox="1"/>
          <p:nvPr/>
        </p:nvSpPr>
        <p:spPr>
          <a:xfrm>
            <a:off x="4060311" y="6772104"/>
            <a:ext cx="720613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Pb3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FE727-6222-4AC4-802D-47677C1E2C05}"/>
              </a:ext>
            </a:extLst>
          </p:cNvPr>
          <p:cNvSpPr txBox="1"/>
          <p:nvPr/>
        </p:nvSpPr>
        <p:spPr>
          <a:xfrm>
            <a:off x="4060311" y="9070171"/>
            <a:ext cx="72061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Pb4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872850-A737-41EA-B78D-D0E74C8EEE14}"/>
              </a:ext>
            </a:extLst>
          </p:cNvPr>
          <p:cNvSpPr/>
          <p:nvPr/>
        </p:nvSpPr>
        <p:spPr>
          <a:xfrm>
            <a:off x="3588710" y="6883400"/>
            <a:ext cx="303840" cy="32867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225428-C7DC-4FF3-8B54-F63F4B53555A}"/>
              </a:ext>
            </a:extLst>
          </p:cNvPr>
          <p:cNvSpPr/>
          <p:nvPr/>
        </p:nvSpPr>
        <p:spPr>
          <a:xfrm>
            <a:off x="3563249" y="9197931"/>
            <a:ext cx="303840" cy="32867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7B2B68-158B-4ECC-80CC-394A5D490C19}"/>
              </a:ext>
            </a:extLst>
          </p:cNvPr>
          <p:cNvSpPr/>
          <p:nvPr/>
        </p:nvSpPr>
        <p:spPr>
          <a:xfrm>
            <a:off x="3588710" y="8040665"/>
            <a:ext cx="303840" cy="32867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A21D1-8830-4274-99AA-025352BB5855}"/>
              </a:ext>
            </a:extLst>
          </p:cNvPr>
          <p:cNvSpPr txBox="1"/>
          <p:nvPr/>
        </p:nvSpPr>
        <p:spPr>
          <a:xfrm>
            <a:off x="4060310" y="7974169"/>
            <a:ext cx="142609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Pb3-Pb4</a:t>
            </a:r>
          </a:p>
        </p:txBody>
      </p:sp>
    </p:spTree>
    <p:extLst>
      <p:ext uri="{BB962C8B-B14F-4D97-AF65-F5344CB8AC3E}">
        <p14:creationId xmlns:p14="http://schemas.microsoft.com/office/powerpoint/2010/main" val="233590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1E72E0-950B-4582-B624-D3EF9148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31" y="0"/>
            <a:ext cx="3760991" cy="9727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C0BCDE-73E6-46DA-B696-6CFF490A4466}"/>
              </a:ext>
            </a:extLst>
          </p:cNvPr>
          <p:cNvSpPr txBox="1"/>
          <p:nvPr/>
        </p:nvSpPr>
        <p:spPr>
          <a:xfrm>
            <a:off x="125601" y="2848960"/>
            <a:ext cx="699899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Fire</a:t>
            </a:r>
          </a:p>
          <a:p>
            <a:r>
              <a:rPr lang="en-AU" sz="3000" dirty="0"/>
              <a:t>HF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A92C7-8EC5-4C01-B8C9-4220DACF7F25}"/>
              </a:ext>
            </a:extLst>
          </p:cNvPr>
          <p:cNvSpPr txBox="1"/>
          <p:nvPr/>
        </p:nvSpPr>
        <p:spPr>
          <a:xfrm>
            <a:off x="1409804" y="4946303"/>
            <a:ext cx="62095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Fire</a:t>
            </a:r>
          </a:p>
          <a:p>
            <a:r>
              <a:rPr lang="en-AU" sz="3000" dirty="0"/>
              <a:t>CF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E118E-1D77-41AE-9066-A44A5D1414C0}"/>
              </a:ext>
            </a:extLst>
          </p:cNvPr>
          <p:cNvSpPr txBox="1"/>
          <p:nvPr/>
        </p:nvSpPr>
        <p:spPr>
          <a:xfrm>
            <a:off x="2221152" y="6177317"/>
            <a:ext cx="798624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 err="1"/>
              <a:t>Amb</a:t>
            </a:r>
            <a:endParaRPr lang="en-AU" sz="3000" dirty="0"/>
          </a:p>
          <a:p>
            <a:r>
              <a:rPr lang="en-AU" sz="3000" dirty="0"/>
              <a:t>HF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27857-986A-42AA-A23A-15580D9494C6}"/>
              </a:ext>
            </a:extLst>
          </p:cNvPr>
          <p:cNvSpPr txBox="1"/>
          <p:nvPr/>
        </p:nvSpPr>
        <p:spPr>
          <a:xfrm>
            <a:off x="3351912" y="7366135"/>
            <a:ext cx="785907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 err="1"/>
              <a:t>Amb</a:t>
            </a:r>
            <a:endParaRPr lang="en-AU" sz="3000" dirty="0"/>
          </a:p>
          <a:p>
            <a:r>
              <a:rPr lang="en-AU" sz="3000" dirty="0"/>
              <a:t>CF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9769F-3FB6-48C1-9746-7C5F94FE4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950" y="3437860"/>
            <a:ext cx="2719449" cy="3703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21CFE-7EA7-4601-B457-97DA2BA2BECD}"/>
              </a:ext>
            </a:extLst>
          </p:cNvPr>
          <p:cNvSpPr txBox="1"/>
          <p:nvPr/>
        </p:nvSpPr>
        <p:spPr>
          <a:xfrm>
            <a:off x="5158996" y="3099306"/>
            <a:ext cx="40171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A7D16-E7E9-43E4-833B-6A80B81BB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957" y="8050141"/>
            <a:ext cx="86689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2108</TotalTime>
  <Words>20</Words>
  <Application>Microsoft Office PowerPoint</Application>
  <PresentationFormat>A4 Paper (210x297 mm)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safir-output-fhf.pdf</dc:title>
  <dc:creator>Harikrishnan Magarabooshanam</dc:creator>
  <cp:lastModifiedBy>Harikrishnan Magarabooshanam</cp:lastModifiedBy>
  <cp:revision>51</cp:revision>
  <dcterms:created xsi:type="dcterms:W3CDTF">2019-09-11T03:49:25Z</dcterms:created>
  <dcterms:modified xsi:type="dcterms:W3CDTF">2020-02-14T01:40:42Z</dcterms:modified>
</cp:coreProperties>
</file>