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69" r:id="rId3"/>
    <p:sldId id="276" r:id="rId4"/>
    <p:sldId id="270" r:id="rId5"/>
    <p:sldId id="271" r:id="rId6"/>
    <p:sldId id="274" r:id="rId7"/>
    <p:sldId id="272" r:id="rId8"/>
    <p:sldId id="273" r:id="rId9"/>
    <p:sldId id="275" r:id="rId10"/>
    <p:sldId id="27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BFF93-8C12-4E93-B16D-2DFC25ED0F0A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0D6-DAD6-4A25-A421-D386C146B5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40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AT1-buckling-fea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0D6-DAD6-4A25-A421-D386C146B5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36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AT2-buckling-fea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0D6-DAD6-4A25-A421-D386C146B5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25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AT3-buckling-fea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0D6-DAD6-4A25-A421-D386C146B5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96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AT4-buckling-fea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0D6-DAD6-4A25-A421-D386C146B5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54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AT5-buckling-fea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0D6-DAD6-4A25-A421-D386C146B5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5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T10-buckling-FEA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0D6-DAD6-4A25-A421-D386C146B5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40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2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27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20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5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2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0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04B-E78A-4223-9E8D-FF6666E9B445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ED93DA-1C0F-4A2E-909A-33F4E2D2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29" y="0"/>
            <a:ext cx="5568571" cy="9838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F905F-2988-4199-A242-E89B7792CCAD}"/>
              </a:ext>
            </a:extLst>
          </p:cNvPr>
          <p:cNvSpPr txBox="1"/>
          <p:nvPr/>
        </p:nvSpPr>
        <p:spPr>
          <a:xfrm rot="20608761">
            <a:off x="4013249" y="1717340"/>
            <a:ext cx="1284203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Stud</a:t>
            </a:r>
          </a:p>
          <a:p>
            <a:r>
              <a:rPr lang="en-AU" sz="3000" dirty="0"/>
              <a:t>Row-1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EC808-8947-4BFD-BFEC-9290680A7155}"/>
              </a:ext>
            </a:extLst>
          </p:cNvPr>
          <p:cNvSpPr txBox="1"/>
          <p:nvPr/>
        </p:nvSpPr>
        <p:spPr>
          <a:xfrm rot="20496871">
            <a:off x="4760122" y="6375010"/>
            <a:ext cx="1284203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Stud</a:t>
            </a:r>
          </a:p>
          <a:p>
            <a:r>
              <a:rPr lang="en-AU" sz="3000" dirty="0"/>
              <a:t>Row-2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B9A57-EF00-41F7-A591-19D98D86AEC3}"/>
              </a:ext>
            </a:extLst>
          </p:cNvPr>
          <p:cNvSpPr txBox="1"/>
          <p:nvPr/>
        </p:nvSpPr>
        <p:spPr>
          <a:xfrm>
            <a:off x="146454" y="2001747"/>
            <a:ext cx="1904950" cy="184665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MPC beam constraint at reference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73F6F9-83FF-4AAE-8273-AE8D3F301CBA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98929" y="3848406"/>
            <a:ext cx="952475" cy="1104594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E48D852-AA4D-42DB-9816-49F16E1A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3" y="7740720"/>
            <a:ext cx="113363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8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2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D663E-7093-4239-B24F-D5F02D96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49685"/>
            <a:ext cx="5384800" cy="9806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1445E-52F7-4108-B3E2-EEC112279F81}"/>
              </a:ext>
            </a:extLst>
          </p:cNvPr>
          <p:cNvSpPr txBox="1"/>
          <p:nvPr/>
        </p:nvSpPr>
        <p:spPr>
          <a:xfrm>
            <a:off x="454034" y="4267440"/>
            <a:ext cx="1450966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AU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mm meshes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86B9D-5EB4-4001-9505-69C33AD54E24}"/>
              </a:ext>
            </a:extLst>
          </p:cNvPr>
          <p:cNvSpPr txBox="1"/>
          <p:nvPr/>
        </p:nvSpPr>
        <p:spPr>
          <a:xfrm rot="21425182">
            <a:off x="4013249" y="1717340"/>
            <a:ext cx="1284203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Stud</a:t>
            </a:r>
          </a:p>
          <a:p>
            <a:r>
              <a:rPr lang="en-AU" sz="3000" dirty="0"/>
              <a:t>Row-1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8BF2B-18D6-4A3E-B0B4-B800B425AEAE}"/>
              </a:ext>
            </a:extLst>
          </p:cNvPr>
          <p:cNvSpPr txBox="1"/>
          <p:nvPr/>
        </p:nvSpPr>
        <p:spPr>
          <a:xfrm rot="21313292">
            <a:off x="4760122" y="6375010"/>
            <a:ext cx="1284203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Stud</a:t>
            </a:r>
          </a:p>
          <a:p>
            <a:r>
              <a:rPr lang="en-AU" sz="3000" dirty="0"/>
              <a:t>Row-2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EC114-5994-41FF-9DE4-CA89D626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34" y="7994720"/>
            <a:ext cx="113363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E4D43-6F29-4053-81D9-0D170113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7288"/>
            <a:ext cx="6858000" cy="6539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A14D1-8BC1-48E3-89E6-718868A0D604}"/>
              </a:ext>
            </a:extLst>
          </p:cNvPr>
          <p:cNvSpPr txBox="1"/>
          <p:nvPr/>
        </p:nvSpPr>
        <p:spPr>
          <a:xfrm rot="20608761">
            <a:off x="3219294" y="4244640"/>
            <a:ext cx="1284203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Stud</a:t>
            </a:r>
          </a:p>
          <a:p>
            <a:r>
              <a:rPr lang="en-AU" sz="3000" dirty="0"/>
              <a:t>Row-1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8ADC-595A-4545-859B-CF88C8D69742}"/>
              </a:ext>
            </a:extLst>
          </p:cNvPr>
          <p:cNvSpPr txBox="1"/>
          <p:nvPr/>
        </p:nvSpPr>
        <p:spPr>
          <a:xfrm rot="20496871">
            <a:off x="5460958" y="7022709"/>
            <a:ext cx="1284203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Stud</a:t>
            </a:r>
          </a:p>
          <a:p>
            <a:r>
              <a:rPr lang="en-AU" sz="3000" dirty="0"/>
              <a:t>Row-2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47B6B-DBBE-4852-92AE-C1A766155798}"/>
              </a:ext>
            </a:extLst>
          </p:cNvPr>
          <p:cNvSpPr txBox="1"/>
          <p:nvPr/>
        </p:nvSpPr>
        <p:spPr>
          <a:xfrm>
            <a:off x="503301" y="630480"/>
            <a:ext cx="1904950" cy="184665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MPC beam constraint at reference point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E4A3B-6261-46B0-98C0-C969ADD1C790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455776" y="2477139"/>
            <a:ext cx="1226350" cy="3542661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D94E7F-F699-48F4-8476-B5F354F6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5" y="8229600"/>
            <a:ext cx="1252639" cy="11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2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2E51C-0175-4F96-9D8B-025278F2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858000" cy="9906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A1270C-6262-4259-B714-2FFE2633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3" y="8453357"/>
            <a:ext cx="1133633" cy="1152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A19C6-7EE9-449F-B93E-A74F75BFB9FF}"/>
              </a:ext>
            </a:extLst>
          </p:cNvPr>
          <p:cNvSpPr txBox="1"/>
          <p:nvPr/>
        </p:nvSpPr>
        <p:spPr>
          <a:xfrm>
            <a:off x="171854" y="2080180"/>
            <a:ext cx="1644246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Buckling of stud flanges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54716E-B8E4-4736-B0CE-78A8363AA2CC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flipH="1" flipV="1">
            <a:off x="993977" y="3465175"/>
            <a:ext cx="1047496" cy="2590451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0D5C1A0-4D23-4EA2-9D6B-9174E12E02C4}"/>
              </a:ext>
            </a:extLst>
          </p:cNvPr>
          <p:cNvSpPr/>
          <p:nvPr/>
        </p:nvSpPr>
        <p:spPr>
          <a:xfrm>
            <a:off x="1358900" y="5545356"/>
            <a:ext cx="4660900" cy="348434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7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5597E-7385-4A8A-9D53-F0FAA8A6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22F8D-607E-4673-AB52-EECB8FC17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0" y="8667577"/>
            <a:ext cx="1171739" cy="1238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FCF08-C232-4F92-B64B-1A8F79E8D38B}"/>
              </a:ext>
            </a:extLst>
          </p:cNvPr>
          <p:cNvSpPr txBox="1"/>
          <p:nvPr/>
        </p:nvSpPr>
        <p:spPr>
          <a:xfrm>
            <a:off x="279400" y="588009"/>
            <a:ext cx="1490176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Buckling of stud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DAC4F6-9CBF-404B-A2DD-A7F8EA5E1CA2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flipH="1" flipV="1">
            <a:off x="1024488" y="1511339"/>
            <a:ext cx="490805" cy="1225367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C454F35-D46A-457F-AE2F-2B891C1FDBDA}"/>
              </a:ext>
            </a:extLst>
          </p:cNvPr>
          <p:cNvSpPr/>
          <p:nvPr/>
        </p:nvSpPr>
        <p:spPr>
          <a:xfrm>
            <a:off x="1130300" y="2226436"/>
            <a:ext cx="2628900" cy="348434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6917D9-3F5B-44B8-8017-156F5057C249}"/>
              </a:ext>
            </a:extLst>
          </p:cNvPr>
          <p:cNvSpPr/>
          <p:nvPr/>
        </p:nvSpPr>
        <p:spPr>
          <a:xfrm>
            <a:off x="3429000" y="6195044"/>
            <a:ext cx="2484924" cy="348434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35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D708F-4D04-40A5-A3B1-AAB1DFE8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7639" cy="7544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634EA-8CC0-4FFC-8F2A-1F70BACC7501}"/>
              </a:ext>
            </a:extLst>
          </p:cNvPr>
          <p:cNvSpPr txBox="1"/>
          <p:nvPr/>
        </p:nvSpPr>
        <p:spPr>
          <a:xfrm>
            <a:off x="4645459" y="7925766"/>
            <a:ext cx="1403061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Local crushing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495D1E-7514-4783-9058-1564A93A42E4}"/>
              </a:ext>
            </a:extLst>
          </p:cNvPr>
          <p:cNvCxnSpPr>
            <a:cxnSpLocks/>
            <a:stCxn id="5" idx="6"/>
            <a:endCxn id="3" idx="0"/>
          </p:cNvCxnSpPr>
          <p:nvPr/>
        </p:nvCxnSpPr>
        <p:spPr>
          <a:xfrm>
            <a:off x="4775200" y="5429755"/>
            <a:ext cx="571790" cy="2496011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49045E-7841-443A-A7BD-C971FDA54C4A}"/>
              </a:ext>
            </a:extLst>
          </p:cNvPr>
          <p:cNvSpPr/>
          <p:nvPr/>
        </p:nvSpPr>
        <p:spPr>
          <a:xfrm>
            <a:off x="173100" y="2655310"/>
            <a:ext cx="4602100" cy="5548890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7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1DF3D-18C1-43F8-AC36-BFC5BB8A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9" y="0"/>
            <a:ext cx="4864390" cy="990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076B8-2105-4429-9073-CA54F5B13F4A}"/>
              </a:ext>
            </a:extLst>
          </p:cNvPr>
          <p:cNvSpPr txBox="1"/>
          <p:nvPr/>
        </p:nvSpPr>
        <p:spPr>
          <a:xfrm>
            <a:off x="5320789" y="1950806"/>
            <a:ext cx="1403061" cy="184665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Buckling of web and flanges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42F09B-11CA-4068-BF53-DDA98971BBC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136073" y="3797465"/>
            <a:ext cx="886247" cy="1082133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59A647-0C0F-4482-82D9-81EE4D04C0D2}"/>
              </a:ext>
            </a:extLst>
          </p:cNvPr>
          <p:cNvSpPr/>
          <p:nvPr/>
        </p:nvSpPr>
        <p:spPr>
          <a:xfrm>
            <a:off x="533973" y="2874136"/>
            <a:ext cx="4602100" cy="401092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6C7A9-005A-4F76-A6A0-D779CC92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789" y="8400989"/>
            <a:ext cx="86689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52EB3-4475-4931-A17B-B4E1F905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" y="0"/>
            <a:ext cx="5626708" cy="990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58024F-55F8-47C2-8D2D-B9A71C63CC31}"/>
              </a:ext>
            </a:extLst>
          </p:cNvPr>
          <p:cNvSpPr txBox="1"/>
          <p:nvPr/>
        </p:nvSpPr>
        <p:spPr>
          <a:xfrm>
            <a:off x="5190224" y="2498401"/>
            <a:ext cx="1403061" cy="184665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Buckling of web and flanges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12C76E-3B0A-4E07-A3C6-83C3CAE6FAC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53169" y="4345060"/>
            <a:ext cx="738586" cy="1215881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4F6483-D829-4EA4-A2BB-B77424B86E98}"/>
              </a:ext>
            </a:extLst>
          </p:cNvPr>
          <p:cNvSpPr/>
          <p:nvPr/>
        </p:nvSpPr>
        <p:spPr>
          <a:xfrm>
            <a:off x="2879869" y="3682999"/>
            <a:ext cx="2273300" cy="5127301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D6A887-F889-4E32-9FF6-7459D1A77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41" y="245918"/>
            <a:ext cx="120984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02531-6B56-428D-8B76-EFA34EE4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45100" cy="9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49403-88B8-43F6-B099-A0990DE5C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94" y="250752"/>
            <a:ext cx="981212" cy="1047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76514-57DA-4CB1-B258-F352B0976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872" y="3721100"/>
            <a:ext cx="2301368" cy="3054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9B58C-B6CF-44D2-8E4A-CB10B8646182}"/>
              </a:ext>
            </a:extLst>
          </p:cNvPr>
          <p:cNvSpPr txBox="1"/>
          <p:nvPr/>
        </p:nvSpPr>
        <p:spPr>
          <a:xfrm>
            <a:off x="5191269" y="1755578"/>
            <a:ext cx="1403061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3000" dirty="0"/>
              <a:t>Buckling of flanges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E8AA84-1B1F-40A6-B5A3-09825B84246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41976" y="2448076"/>
            <a:ext cx="849293" cy="472925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B22E431-5260-4A7A-92E6-4C335DF0D4A4}"/>
              </a:ext>
            </a:extLst>
          </p:cNvPr>
          <p:cNvSpPr/>
          <p:nvPr/>
        </p:nvSpPr>
        <p:spPr>
          <a:xfrm>
            <a:off x="2292350" y="1648343"/>
            <a:ext cx="2182522" cy="5127301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23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9462</TotalTime>
  <Words>61</Words>
  <Application>Microsoft Office PowerPoint</Application>
  <PresentationFormat>A4 Paper (210x297 mm)</PresentationFormat>
  <Paragraphs>33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AT4-buckling-fea.pdf</dc:title>
  <dc:creator>Harikrishnan Magarabooshanam</dc:creator>
  <cp:lastModifiedBy>Harikrishnan Magarabooshanam</cp:lastModifiedBy>
  <cp:revision>76</cp:revision>
  <dcterms:created xsi:type="dcterms:W3CDTF">2019-09-11T03:49:25Z</dcterms:created>
  <dcterms:modified xsi:type="dcterms:W3CDTF">2020-02-18T04:04:52Z</dcterms:modified>
</cp:coreProperties>
</file>