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2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70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97048-72E6-4D93-9BA5-41E43AD536D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D28A-FC45-420A-99D5-B8152B5591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1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40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5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8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96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7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60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04B-E78A-4223-9E8D-FF6666E9B445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AE93-9D98-4FEB-93FC-BD9CBAEB18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7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9B4E6-1BAC-407F-A9C6-40AD3DD3EF2B}"/>
              </a:ext>
            </a:extLst>
          </p:cNvPr>
          <p:cNvSpPr txBox="1"/>
          <p:nvPr/>
        </p:nvSpPr>
        <p:spPr>
          <a:xfrm>
            <a:off x="2268675" y="2998113"/>
            <a:ext cx="53686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– 70 – 0.75 – AI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EAB92D-4D98-4418-AC2E-50A02C5BCC01}"/>
              </a:ext>
            </a:extLst>
          </p:cNvPr>
          <p:cNvCxnSpPr>
            <a:cxnSpLocks/>
          </p:cNvCxnSpPr>
          <p:nvPr/>
        </p:nvCxnSpPr>
        <p:spPr>
          <a:xfrm>
            <a:off x="2192784" y="2556769"/>
            <a:ext cx="443983" cy="559293"/>
          </a:xfrm>
          <a:prstGeom prst="straightConnector1">
            <a:avLst/>
          </a:prstGeom>
          <a:ln w="38100" cap="rnd" cmpd="sng">
            <a:solidFill>
              <a:srgbClr val="FF000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0F15739-6D40-4F64-A3E8-844A3A992561}"/>
              </a:ext>
            </a:extLst>
          </p:cNvPr>
          <p:cNvSpPr/>
          <p:nvPr/>
        </p:nvSpPr>
        <p:spPr>
          <a:xfrm>
            <a:off x="2268675" y="3116062"/>
            <a:ext cx="945042" cy="6125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4882E8-6454-42DC-B3B8-62D3A679F7F0}"/>
              </a:ext>
            </a:extLst>
          </p:cNvPr>
          <p:cNvSpPr/>
          <p:nvPr/>
        </p:nvSpPr>
        <p:spPr>
          <a:xfrm>
            <a:off x="3781886" y="3116061"/>
            <a:ext cx="710215" cy="61255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B01D53-2826-4ECB-B3E7-59387940F8EC}"/>
              </a:ext>
            </a:extLst>
          </p:cNvPr>
          <p:cNvSpPr/>
          <p:nvPr/>
        </p:nvSpPr>
        <p:spPr>
          <a:xfrm>
            <a:off x="5010150" y="3116060"/>
            <a:ext cx="1223638" cy="61255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EA968B-8AB4-4ED7-A393-CB3D14A4B07A}"/>
              </a:ext>
            </a:extLst>
          </p:cNvPr>
          <p:cNvSpPr/>
          <p:nvPr/>
        </p:nvSpPr>
        <p:spPr>
          <a:xfrm>
            <a:off x="6751836" y="3126415"/>
            <a:ext cx="806202" cy="61255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153843-6010-4E95-B8F6-FC572323EAC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136994" y="2555076"/>
            <a:ext cx="0" cy="560985"/>
          </a:xfrm>
          <a:prstGeom prst="straightConnector1">
            <a:avLst/>
          </a:prstGeom>
          <a:ln w="38100" cap="rnd" cmpd="sng">
            <a:solidFill>
              <a:srgbClr val="7030A0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3B8C29-1C67-47A5-9484-CC59F21C87E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621968" y="2618913"/>
            <a:ext cx="1" cy="497147"/>
          </a:xfrm>
          <a:prstGeom prst="straightConnector1">
            <a:avLst/>
          </a:prstGeom>
          <a:ln w="38100" cap="rnd" cmpd="sng">
            <a:solidFill>
              <a:schemeClr val="accent6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F5B8A-8F53-4587-95D3-B1872DCEF563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154937" y="2555076"/>
            <a:ext cx="403101" cy="571339"/>
          </a:xfrm>
          <a:prstGeom prst="straightConnector1">
            <a:avLst/>
          </a:prstGeom>
          <a:ln w="38100" cap="rnd" cmpd="sng">
            <a:solidFill>
              <a:schemeClr val="accent2"/>
            </a:solidFill>
            <a:round/>
            <a:headEnd type="arrow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7EE15C-3D99-49C4-BEDA-FCCC54BDDE0A}"/>
              </a:ext>
            </a:extLst>
          </p:cNvPr>
          <p:cNvSpPr txBox="1"/>
          <p:nvPr/>
        </p:nvSpPr>
        <p:spPr>
          <a:xfrm>
            <a:off x="936137" y="1480439"/>
            <a:ext cx="2005677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stud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Staggered stud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Shaftliner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A6C747-A0B6-41AB-B726-A6CF9459A5D7}"/>
              </a:ext>
            </a:extLst>
          </p:cNvPr>
          <p:cNvSpPr txBox="1"/>
          <p:nvPr/>
        </p:nvSpPr>
        <p:spPr>
          <a:xfrm>
            <a:off x="3204796" y="1788216"/>
            <a:ext cx="1544376" cy="70788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 depth 70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 mm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583550-FD8A-4C10-8257-56391BCC3C2D}"/>
              </a:ext>
            </a:extLst>
          </p:cNvPr>
          <p:cNvSpPr txBox="1"/>
          <p:nvPr/>
        </p:nvSpPr>
        <p:spPr>
          <a:xfrm>
            <a:off x="4958521" y="1475262"/>
            <a:ext cx="2005667" cy="101566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 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0.75 </a:t>
            </a: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0.95 mm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4BF2B9-EB48-4B29-96CC-DEB51946B18E}"/>
              </a:ext>
            </a:extLst>
          </p:cNvPr>
          <p:cNvSpPr txBox="1"/>
          <p:nvPr/>
        </p:nvSpPr>
        <p:spPr>
          <a:xfrm>
            <a:off x="7173537" y="1171077"/>
            <a:ext cx="2005667" cy="132343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 insulation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 side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83547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13296</TotalTime>
  <Words>35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parametric-notation</dc:title>
  <dc:creator>Harikrishnan Magarabooshanam</dc:creator>
  <cp:lastModifiedBy>Harikrishnan Magarabooshanam</cp:lastModifiedBy>
  <cp:revision>133</cp:revision>
  <dcterms:created xsi:type="dcterms:W3CDTF">2019-09-11T03:49:25Z</dcterms:created>
  <dcterms:modified xsi:type="dcterms:W3CDTF">2020-01-28T03:41:32Z</dcterms:modified>
</cp:coreProperties>
</file>