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2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2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2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2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nature, ground&#10;&#10;Description automatically generated">
            <a:extLst>
              <a:ext uri="{FF2B5EF4-FFF2-40B4-BE49-F238E27FC236}">
                <a16:creationId xmlns:a16="http://schemas.microsoft.com/office/drawing/2014/main" id="{1474966B-C5EF-4854-92F7-81EC5BEC2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4"/>
          <a:stretch/>
        </p:blipFill>
        <p:spPr>
          <a:xfrm rot="5400000">
            <a:off x="-1524001" y="1524000"/>
            <a:ext cx="9906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607FEF-989E-4E76-B870-1FC8D45E7566}"/>
              </a:ext>
            </a:extLst>
          </p:cNvPr>
          <p:cNvCxnSpPr>
            <a:cxnSpLocks/>
          </p:cNvCxnSpPr>
          <p:nvPr/>
        </p:nvCxnSpPr>
        <p:spPr>
          <a:xfrm flipV="1">
            <a:off x="1206500" y="5956300"/>
            <a:ext cx="1536700" cy="1955800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2ADB4F-40B1-4CF3-9CA2-495E27D0C0AF}"/>
              </a:ext>
            </a:extLst>
          </p:cNvPr>
          <p:cNvSpPr txBox="1"/>
          <p:nvPr/>
        </p:nvSpPr>
        <p:spPr>
          <a:xfrm>
            <a:off x="478971" y="8005586"/>
            <a:ext cx="2060505" cy="146770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Fire Side</a:t>
            </a:r>
          </a:p>
          <a:p>
            <a:r>
              <a:rPr lang="en-AU" sz="3179" dirty="0"/>
              <a:t>Plasterboard</a:t>
            </a:r>
          </a:p>
          <a:p>
            <a:r>
              <a:rPr lang="en-AU" sz="3179" dirty="0"/>
              <a:t>Open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1EEA9-DC45-459F-8CFB-2460878248B5}"/>
              </a:ext>
            </a:extLst>
          </p:cNvPr>
          <p:cNvSpPr/>
          <p:nvPr/>
        </p:nvSpPr>
        <p:spPr>
          <a:xfrm>
            <a:off x="2849599" y="2336176"/>
            <a:ext cx="2530406" cy="640326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0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E1141CC4-7DC2-4C8C-AE70-94A023C36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4000" y="1524000"/>
            <a:ext cx="9906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0BFEE-BBB0-4FE9-80F9-E55A6F313881}"/>
              </a:ext>
            </a:extLst>
          </p:cNvPr>
          <p:cNvCxnSpPr>
            <a:cxnSpLocks/>
          </p:cNvCxnSpPr>
          <p:nvPr/>
        </p:nvCxnSpPr>
        <p:spPr>
          <a:xfrm flipV="1">
            <a:off x="889000" y="6680201"/>
            <a:ext cx="2235200" cy="1689449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A9DDA1-C054-4CF9-8F9B-3A5FC2D3A2C4}"/>
              </a:ext>
            </a:extLst>
          </p:cNvPr>
          <p:cNvSpPr/>
          <p:nvPr/>
        </p:nvSpPr>
        <p:spPr>
          <a:xfrm>
            <a:off x="3425870" y="2324100"/>
            <a:ext cx="1665920" cy="63627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CA7F9-BA56-4160-86E6-51A7FE3BDB1C}"/>
              </a:ext>
            </a:extLst>
          </p:cNvPr>
          <p:cNvSpPr txBox="1"/>
          <p:nvPr/>
        </p:nvSpPr>
        <p:spPr>
          <a:xfrm>
            <a:off x="426051" y="8125032"/>
            <a:ext cx="1933019" cy="146770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Buckled Fire Side Studs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414EBB-AE81-4227-B31C-B7D5E3D5BFA7}"/>
              </a:ext>
            </a:extLst>
          </p:cNvPr>
          <p:cNvCxnSpPr>
            <a:cxnSpLocks/>
          </p:cNvCxnSpPr>
          <p:nvPr/>
        </p:nvCxnSpPr>
        <p:spPr>
          <a:xfrm>
            <a:off x="2144881" y="2616200"/>
            <a:ext cx="979319" cy="723900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A181EC-DC47-4D11-BF86-3CCD75B55A9D}"/>
              </a:ext>
            </a:extLst>
          </p:cNvPr>
          <p:cNvSpPr txBox="1"/>
          <p:nvPr/>
        </p:nvSpPr>
        <p:spPr>
          <a:xfrm>
            <a:off x="105931" y="1510441"/>
            <a:ext cx="1933019" cy="146770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Intact Ambient Side Studs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12135-7B61-4CF3-AFD9-B798C570433D}"/>
              </a:ext>
            </a:extLst>
          </p:cNvPr>
          <p:cNvSpPr txBox="1"/>
          <p:nvPr/>
        </p:nvSpPr>
        <p:spPr>
          <a:xfrm>
            <a:off x="350708" y="5467064"/>
            <a:ext cx="1933019" cy="9784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Intact Insulation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5B35C7-79B5-4665-B6F3-3AFA36CAAFC4}"/>
              </a:ext>
            </a:extLst>
          </p:cNvPr>
          <p:cNvCxnSpPr>
            <a:cxnSpLocks/>
          </p:cNvCxnSpPr>
          <p:nvPr/>
        </p:nvCxnSpPr>
        <p:spPr>
          <a:xfrm flipV="1">
            <a:off x="1165562" y="4422981"/>
            <a:ext cx="841038" cy="1003094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5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15</Words>
  <Application>Microsoft Office PowerPoint</Application>
  <PresentationFormat>A4 Paper (210x297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Harikrishnan Magarabooshanam</dc:creator>
  <cp:lastModifiedBy>Harikrishnan Magarabooshanam</cp:lastModifiedBy>
  <cp:revision>3</cp:revision>
  <dcterms:created xsi:type="dcterms:W3CDTF">2019-09-11T03:49:25Z</dcterms:created>
  <dcterms:modified xsi:type="dcterms:W3CDTF">2019-09-11T05:13:55Z</dcterms:modified>
</cp:coreProperties>
</file>